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2130" y="2987040"/>
            <a:ext cx="858774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0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97000" y="4499610"/>
            <a:ext cx="30378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5575" y="5113655"/>
            <a:ext cx="238506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5575" y="5734685"/>
            <a:ext cx="298259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5575" y="6297295"/>
            <a:ext cx="49225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665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50965" y="3129915"/>
            <a:ext cx="17348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6175" y="3862705"/>
            <a:ext cx="2444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6680" y="3862705"/>
            <a:ext cx="5143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0170" y="4581525"/>
            <a:ext cx="2520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03515" y="5240655"/>
            <a:ext cx="8712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7055" y="5955665"/>
            <a:ext cx="8559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8665" y="1313180"/>
            <a:ext cx="7124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6370" y="2209800"/>
            <a:ext cx="2527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1815" y="3115945"/>
            <a:ext cx="10261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2040" y="3117850"/>
            <a:ext cx="3860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1960" y="5156835"/>
            <a:ext cx="7251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471035" y="4541520"/>
            <a:ext cx="60985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4605" y="5375200"/>
            <a:ext cx="1228077" cy="35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9760" y="6134735"/>
            <a:ext cx="44348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068146"/>
            <a:ext cx="1542857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73440"/>
            <a:ext cx="87619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705" y="4674870"/>
            <a:ext cx="46374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33930" y="5124450"/>
            <a:ext cx="2275205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930" y="5124450"/>
            <a:ext cx="2577465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46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51990" y="4118610"/>
            <a:ext cx="25380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1990" y="6189345"/>
            <a:ext cx="19558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83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820" y="2604770"/>
            <a:ext cx="29933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20" y="5035550"/>
            <a:ext cx="17164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586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6685" y="5332730"/>
            <a:ext cx="86982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1445" y="5991860"/>
            <a:ext cx="39751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493010"/>
            <a:ext cx="7041515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