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33A2"/>
    <a:srgbClr val="F5B4D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45870" y="3078480"/>
            <a:ext cx="970026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764990"/>
            <a:ext cx="6020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960370" y="4802505"/>
            <a:ext cx="105664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95830" y="5233035"/>
            <a:ext cx="220853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65145" y="5727065"/>
            <a:ext cx="82359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60245" y="6151245"/>
            <a:ext cx="190246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615238" y="3776943"/>
            <a:ext cx="2647619" cy="46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0952" y="4587896"/>
            <a:ext cx="1485714" cy="44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48571" y="4578355"/>
            <a:ext cx="1076190" cy="48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4399" y="4069180"/>
            <a:ext cx="396190" cy="34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7301" y="4069180"/>
            <a:ext cx="301859" cy="36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40500" y="6052820"/>
            <a:ext cx="45275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87301" y="6014360"/>
            <a:ext cx="820680" cy="38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285" y="2230824"/>
            <a:ext cx="409523" cy="34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4470" y="2129155"/>
            <a:ext cx="106807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43809" y="2230824"/>
            <a:ext cx="409523" cy="34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24420" y="2129155"/>
            <a:ext cx="98171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57805" y="4195445"/>
            <a:ext cx="45720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67619" y="4195354"/>
            <a:ext cx="542857" cy="38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24930" y="4215765"/>
            <a:ext cx="45720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53333" y="4195354"/>
            <a:ext cx="533333" cy="37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9" grpId="0" bldLvl="0" animBg="1"/>
      <p:bldP spid="12" grpId="0" bldLvl="0" animBg="1"/>
      <p:bldP spid="13" grpId="0" animBg="1"/>
      <p:bldP spid="14" grpId="0" bldLvl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6957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03020" y="2152015"/>
            <a:ext cx="332549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73625" y="2152015"/>
            <a:ext cx="260794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51810" y="2665730"/>
            <a:ext cx="95694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56325" y="2665730"/>
            <a:ext cx="93281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1915" y="3822065"/>
            <a:ext cx="300037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71800" y="4330700"/>
            <a:ext cx="63817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55700" y="4801235"/>
            <a:ext cx="355219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96670" y="5280025"/>
            <a:ext cx="235585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96670" y="5758815"/>
            <a:ext cx="161988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8735" y="6229350"/>
            <a:ext cx="325183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6" grpId="0" bldLvl="0" animBg="1"/>
      <p:bldP spid="17" grpId="0" bldLvl="0" animBg="1"/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03"/>
          <a:stretch>
            <a:fillRect/>
          </a:stretch>
        </p:blipFill>
        <p:spPr>
          <a:xfrm>
            <a:off x="720090" y="1413060"/>
            <a:ext cx="9890125" cy="494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2218055"/>
            <a:ext cx="388112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5245" y="2945765"/>
            <a:ext cx="112522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790" y="3580765"/>
            <a:ext cx="505841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045" y="4293235"/>
            <a:ext cx="354965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9790" y="4972050"/>
            <a:ext cx="230251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6935" y="5628640"/>
            <a:ext cx="483171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5960" y="836930"/>
            <a:ext cx="7503160" cy="5784215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3158490" y="2091055"/>
            <a:ext cx="3225165" cy="1626235"/>
          </a:xfrm>
          <a:prstGeom prst="line">
            <a:avLst/>
          </a:prstGeom>
          <a:ln>
            <a:solidFill>
              <a:srgbClr val="F033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178810" y="2061210"/>
            <a:ext cx="3204845" cy="873125"/>
          </a:xfrm>
          <a:prstGeom prst="line">
            <a:avLst/>
          </a:prstGeom>
          <a:ln>
            <a:solidFill>
              <a:srgbClr val="F033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178810" y="3717290"/>
            <a:ext cx="3204845" cy="864235"/>
          </a:xfrm>
          <a:prstGeom prst="line">
            <a:avLst/>
          </a:prstGeom>
          <a:ln>
            <a:solidFill>
              <a:srgbClr val="F033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215640" y="4653280"/>
            <a:ext cx="3168015" cy="792480"/>
          </a:xfrm>
          <a:prstGeom prst="line">
            <a:avLst/>
          </a:prstGeom>
          <a:ln>
            <a:solidFill>
              <a:srgbClr val="F033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007485" y="5517515"/>
            <a:ext cx="2376170" cy="791845"/>
          </a:xfrm>
          <a:prstGeom prst="line">
            <a:avLst/>
          </a:prstGeom>
          <a:ln>
            <a:solidFill>
              <a:srgbClr val="F033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593465" y="2925445"/>
            <a:ext cx="2790190" cy="3383915"/>
          </a:xfrm>
          <a:prstGeom prst="line">
            <a:avLst/>
          </a:prstGeom>
          <a:ln>
            <a:solidFill>
              <a:srgbClr val="F033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465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74060" y="4579620"/>
            <a:ext cx="148590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9150" y="5267960"/>
            <a:ext cx="328866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91230" y="6038215"/>
            <a:ext cx="105981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72000"/>
            <a:ext cx="10800000" cy="5202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8490" y="3829685"/>
            <a:ext cx="193357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975" y="4594225"/>
            <a:ext cx="442849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4740" y="5509260"/>
            <a:ext cx="120967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2023-12-19T12:27:11Z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