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99795" y="1988820"/>
            <a:ext cx="10391775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90520" y="3716655"/>
            <a:ext cx="641032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072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21230" y="5001260"/>
            <a:ext cx="8484870" cy="150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3784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28090" y="3720465"/>
            <a:ext cx="9720580" cy="177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4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376680" y="4279900"/>
            <a:ext cx="9306560" cy="179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588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202555" y="4299585"/>
            <a:ext cx="107950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82290" y="5073015"/>
            <a:ext cx="72898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96540" y="5956935"/>
            <a:ext cx="181737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8468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42385" y="1066165"/>
            <a:ext cx="93218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0255" y="1824990"/>
            <a:ext cx="95885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6875" y="1824990"/>
            <a:ext cx="94107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97450" y="2556510"/>
            <a:ext cx="97536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69810" y="4090035"/>
            <a:ext cx="116332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2535" y="5200015"/>
            <a:ext cx="45339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60285" y="5242560"/>
            <a:ext cx="29591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23585" y="5983605"/>
            <a:ext cx="18161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48571" y="1143576"/>
            <a:ext cx="200000" cy="362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0476" y="1725031"/>
            <a:ext cx="304761" cy="38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4285" y="2659171"/>
            <a:ext cx="304761" cy="371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9523" y="4527451"/>
            <a:ext cx="200001" cy="362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91428" y="5108905"/>
            <a:ext cx="314285" cy="38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67619" y="6033513"/>
            <a:ext cx="304761" cy="371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786666" y="4960113"/>
            <a:ext cx="200000" cy="36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77142" y="4950572"/>
            <a:ext cx="323809" cy="37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8571" y="5542111"/>
            <a:ext cx="304761" cy="38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77142" y="5542111"/>
            <a:ext cx="314285" cy="38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1904" y="4173882"/>
            <a:ext cx="304761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6666" y="4173882"/>
            <a:ext cx="304762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1904" y="4774235"/>
            <a:ext cx="304761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6666" y="4764705"/>
            <a:ext cx="304762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237865" y="3702050"/>
            <a:ext cx="497205" cy="9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96535" y="3689350"/>
            <a:ext cx="419100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19215" y="3702050"/>
            <a:ext cx="41148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58200" y="3688080"/>
            <a:ext cx="408940" cy="9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73565" y="3702050"/>
            <a:ext cx="57912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204720"/>
            <a:ext cx="5253990" cy="2606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6985" y="2254885"/>
            <a:ext cx="5151120" cy="264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770"/>
            <a:ext cx="9820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664585" y="3124835"/>
            <a:ext cx="18707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02065" y="2773045"/>
            <a:ext cx="497840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76980" y="4466590"/>
            <a:ext cx="188785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780780" y="4231005"/>
            <a:ext cx="89535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776980" y="5808980"/>
            <a:ext cx="190500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928100" y="5604510"/>
            <a:ext cx="774700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5" grpId="0" bldLvl="0" animBg="1"/>
      <p:bldP spid="17" grpId="0" bldLvl="0" animBg="1"/>
      <p:bldP spid="20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2023-12-24T11:46:39Z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