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4260" y="3028950"/>
            <a:ext cx="49834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6750"/>
            <a:ext cx="7605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white">
          <a:xfrm>
            <a:off x="1055370" y="4846320"/>
            <a:ext cx="667067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00190" y="741680"/>
            <a:ext cx="1871980" cy="1296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5370" y="5694045"/>
            <a:ext cx="667067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1318895" y="4711700"/>
            <a:ext cx="169608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18895" y="5805805"/>
            <a:ext cx="169608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375910" y="4711700"/>
            <a:ext cx="169608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375910" y="5805805"/>
            <a:ext cx="169608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94690" y="2647950"/>
            <a:ext cx="200723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4690" y="3996690"/>
            <a:ext cx="200723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99480" y="2670175"/>
            <a:ext cx="200723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99480" y="4018915"/>
            <a:ext cx="200723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1"/>
          <a:stretch>
            <a:fillRect/>
          </a:stretch>
        </p:blipFill>
        <p:spPr>
          <a:xfrm>
            <a:off x="720090" y="908870"/>
            <a:ext cx="10800080" cy="526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84630" y="3623310"/>
            <a:ext cx="36099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4630" y="4941570"/>
            <a:ext cx="36099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527800" y="3623310"/>
            <a:ext cx="36099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527800" y="4941570"/>
            <a:ext cx="36099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1619885" y="3408680"/>
            <a:ext cx="289115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19885" y="4704715"/>
            <a:ext cx="289115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20055" y="3408680"/>
            <a:ext cx="4758055" cy="11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20055" y="4704715"/>
            <a:ext cx="289115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275" y="2832100"/>
            <a:ext cx="314960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9275" y="4057650"/>
            <a:ext cx="31496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49275" y="5447030"/>
            <a:ext cx="31496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99965" y="2832100"/>
            <a:ext cx="433705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799965" y="4057650"/>
            <a:ext cx="31496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799965" y="5447030"/>
            <a:ext cx="31496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40080"/>
            <a:ext cx="7257415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1534795" y="3429000"/>
            <a:ext cx="497967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34795" y="4221480"/>
            <a:ext cx="497967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534795" y="5157470"/>
            <a:ext cx="497967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34795" y="5899785"/>
            <a:ext cx="584835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244840" y="4020820"/>
            <a:ext cx="110807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"/>
          <a:stretch>
            <a:fillRect/>
          </a:stretch>
        </p:blipFill>
        <p:spPr>
          <a:xfrm>
            <a:off x="720090" y="980890"/>
            <a:ext cx="7598410" cy="575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white">
          <a:xfrm>
            <a:off x="623570" y="2132965"/>
            <a:ext cx="39503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51855" y="6165850"/>
            <a:ext cx="1728470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2997200"/>
            <a:ext cx="39503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570" y="3933190"/>
            <a:ext cx="39503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4705350"/>
            <a:ext cx="73920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5344160"/>
            <a:ext cx="73920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2023-12-20T14:52:58Z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