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3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572000" y="2061210"/>
            <a:ext cx="3048000" cy="12496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284220" y="3717290"/>
            <a:ext cx="5623560" cy="8534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90618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825240" y="3328035"/>
            <a:ext cx="342900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06995" y="3333115"/>
            <a:ext cx="90551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23535" y="4079875"/>
            <a:ext cx="342900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76128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6560820" y="2992755"/>
            <a:ext cx="644525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10355" y="3666490"/>
            <a:ext cx="302260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77745" y="4274820"/>
            <a:ext cx="691515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69430" y="4272915"/>
            <a:ext cx="731520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284980" y="5035550"/>
            <a:ext cx="194945" cy="18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104380" y="4912995"/>
            <a:ext cx="65786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339205" y="5534025"/>
            <a:ext cx="99187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432050" y="6181725"/>
            <a:ext cx="73152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332220" y="6224270"/>
            <a:ext cx="227965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4" grpId="0" bldLvl="0" animBg="1"/>
      <p:bldP spid="15" grpId="0" bldLvl="0" animBg="1"/>
      <p:bldP spid="16" grpId="0" bldLvl="0" animBg="1"/>
      <p:bldP spid="18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91428" y="1314857"/>
            <a:ext cx="1038095" cy="4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91428" y="1314857"/>
            <a:ext cx="1047619" cy="4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15238" y="3191047"/>
            <a:ext cx="200000" cy="37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77142" y="3772000"/>
            <a:ext cx="304761" cy="37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24761" y="5600571"/>
            <a:ext cx="304761" cy="37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7945"/>
            <a:ext cx="10800000" cy="379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135235" y="2726690"/>
            <a:ext cx="57912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20325" y="3712845"/>
            <a:ext cx="48577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35235" y="4538980"/>
            <a:ext cx="57912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881904" y="2887411"/>
            <a:ext cx="1266666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93710" y="2651760"/>
            <a:ext cx="1521460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62857" y="4478823"/>
            <a:ext cx="1190476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05714" y="4478823"/>
            <a:ext cx="1228571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716135" y="4211955"/>
            <a:ext cx="1461135" cy="885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bldLvl="0" animBg="1"/>
      <p:bldP spid="11" grpId="0" animBg="1"/>
      <p:bldP spid="12" grpId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559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3161030" y="6159500"/>
            <a:ext cx="193040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55920" y="6151245"/>
            <a:ext cx="32258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64730" y="6106795"/>
            <a:ext cx="1007110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1450" y="2708910"/>
            <a:ext cx="7957820" cy="3179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87980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071630" y="3357274"/>
            <a:ext cx="3134394" cy="3081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3856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47845" y="2424430"/>
            <a:ext cx="2943225" cy="2609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764990"/>
            <a:ext cx="67905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18895" y="5526405"/>
            <a:ext cx="4899025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34871" t="17490" r="30248" b="24177"/>
          <a:stretch>
            <a:fillRect/>
          </a:stretch>
        </p:blipFill>
        <p:spPr>
          <a:xfrm>
            <a:off x="3195955" y="2665095"/>
            <a:ext cx="3086100" cy="298577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318895" y="6045200"/>
            <a:ext cx="4899025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64</cp:revision>
  <dcterms:created xsi:type="dcterms:W3CDTF">2015-09-16T06:44:00Z</dcterms:created>
  <dcterms:modified xsi:type="dcterms:W3CDTF">2023-12-24T12:11:50Z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