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9970" y="2975610"/>
            <a:ext cx="505206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0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445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125" y="1281430"/>
            <a:ext cx="529463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125" y="2179320"/>
            <a:ext cx="42284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950" y="3007995"/>
            <a:ext cx="37236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5190" y="3849370"/>
            <a:ext cx="100012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125" y="4608830"/>
            <a:ext cx="541337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91715" y="4719955"/>
            <a:ext cx="32854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405" y="4719955"/>
            <a:ext cx="37426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4080" y="5619115"/>
            <a:ext cx="12192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7370" y="5619115"/>
            <a:ext cx="120967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82190" y="3121025"/>
            <a:ext cx="46443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2405" y="4023995"/>
            <a:ext cx="14573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1005" y="4853305"/>
            <a:ext cx="9906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0935" y="4459605"/>
            <a:ext cx="35737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4175" y="5273040"/>
            <a:ext cx="12395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9755" y="6020435"/>
            <a:ext cx="14706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37640" y="3977005"/>
            <a:ext cx="478726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3310" y="4721225"/>
            <a:ext cx="20916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0020" y="5386070"/>
            <a:ext cx="393890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77235" y="6062980"/>
            <a:ext cx="7937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44880"/>
            <a:ext cx="71894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1665" y="1848485"/>
            <a:ext cx="52393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88590"/>
            <a:ext cx="49155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305" y="3515995"/>
            <a:ext cx="32238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297045"/>
            <a:ext cx="99885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138420"/>
            <a:ext cx="26511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640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2355"/>
            <a:ext cx="84289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68500"/>
            <a:ext cx="77997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1215" y="2802255"/>
            <a:ext cx="26142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5905" y="3629025"/>
            <a:ext cx="37001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42460"/>
            <a:ext cx="61233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37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6335" y="2596515"/>
            <a:ext cx="347789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2840" y="3309620"/>
            <a:ext cx="26746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800" y="3997325"/>
            <a:ext cx="26638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8380" y="4634865"/>
            <a:ext cx="123253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3955" y="5317490"/>
            <a:ext cx="37414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2023-12-19T13:30:43Z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