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2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061845" y="3004820"/>
            <a:ext cx="8067675" cy="8477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208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70700" y="2085340"/>
            <a:ext cx="325120" cy="407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53510" y="2623185"/>
            <a:ext cx="314960" cy="396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70700" y="2623185"/>
            <a:ext cx="325120" cy="396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620395"/>
            <a:ext cx="6757670" cy="6094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/>
          <p:cNvSpPr/>
          <p:nvPr/>
        </p:nvSpPr>
        <p:spPr bwMode="white">
          <a:xfrm>
            <a:off x="1398905" y="4206875"/>
            <a:ext cx="4460240" cy="746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467485" y="5147310"/>
            <a:ext cx="6243320" cy="1567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355"/>
            <a:ext cx="71736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3541395" y="3460750"/>
            <a:ext cx="708660" cy="304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07080" y="4100195"/>
            <a:ext cx="676910" cy="304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49035" y="4726305"/>
            <a:ext cx="1024890" cy="329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130425" y="4935855"/>
            <a:ext cx="670560" cy="309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426200" y="5118735"/>
            <a:ext cx="683260" cy="323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470525" y="5884545"/>
            <a:ext cx="202565" cy="171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483225" y="6190615"/>
            <a:ext cx="196215" cy="257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078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27090" y="2309461"/>
            <a:ext cx="303057" cy="347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21040" y="3201102"/>
            <a:ext cx="311971" cy="347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65933" y="3477510"/>
            <a:ext cx="285230" cy="347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21040" y="3753919"/>
            <a:ext cx="285230" cy="347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46089" y="5555034"/>
            <a:ext cx="187182" cy="33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33792" y="5546117"/>
            <a:ext cx="303057" cy="347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319348" y="6107851"/>
            <a:ext cx="285230" cy="347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342705" y="6107851"/>
            <a:ext cx="285230" cy="347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456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78495" y="2205607"/>
            <a:ext cx="303229" cy="370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46888" y="2205607"/>
            <a:ext cx="303229" cy="370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78495" y="2793943"/>
            <a:ext cx="312704" cy="379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37412" y="2803433"/>
            <a:ext cx="303229" cy="360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38579" y="3761851"/>
            <a:ext cx="483271" cy="370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96279" y="4056019"/>
            <a:ext cx="303228" cy="370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125129" y="4056019"/>
            <a:ext cx="511699" cy="370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610151" y="4340698"/>
            <a:ext cx="511699" cy="379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876060" y="5612263"/>
            <a:ext cx="303229" cy="370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244454" y="5612263"/>
            <a:ext cx="521174" cy="370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272298" y="5612263"/>
            <a:ext cx="511699" cy="370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444031" y="5906431"/>
            <a:ext cx="303229" cy="379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0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4196190" y="2335465"/>
            <a:ext cx="314285" cy="362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348571" y="2325930"/>
            <a:ext cx="571428" cy="381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177142" y="2917083"/>
            <a:ext cx="533333" cy="381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186666" y="2917083"/>
            <a:ext cx="1066666" cy="381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910476" y="3889625"/>
            <a:ext cx="542857" cy="371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558095" y="3889625"/>
            <a:ext cx="304761" cy="371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881904" y="4480778"/>
            <a:ext cx="571428" cy="381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520000" y="4480778"/>
            <a:ext cx="533333" cy="381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672380" y="5462854"/>
            <a:ext cx="304761" cy="362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253333" y="5462854"/>
            <a:ext cx="314285" cy="371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615238" y="6044472"/>
            <a:ext cx="580952" cy="371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034285" y="6044472"/>
            <a:ext cx="800000" cy="381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8136890" y="3420110"/>
            <a:ext cx="741680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7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72380" y="3153259"/>
            <a:ext cx="371428" cy="342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9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887980" y="3469005"/>
            <a:ext cx="444500" cy="54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10605" y="3470275"/>
            <a:ext cx="429260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93225" y="3469640"/>
            <a:ext cx="777240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858770" y="4994275"/>
            <a:ext cx="817880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082665" y="4994275"/>
            <a:ext cx="789940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309100" y="5005705"/>
            <a:ext cx="679450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036570" y="2985770"/>
            <a:ext cx="367030" cy="461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64</cp:revision>
  <dcterms:created xsi:type="dcterms:W3CDTF">2015-09-16T06:44:00Z</dcterms:created>
  <dcterms:modified xsi:type="dcterms:W3CDTF">2023-12-24T12:03:15Z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