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1100" y="3009900"/>
            <a:ext cx="98298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98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83640"/>
            <a:ext cx="470598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573655"/>
            <a:ext cx="498157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077970"/>
            <a:ext cx="800354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765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97200" y="5786120"/>
            <a:ext cx="37719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4565" y="5786120"/>
            <a:ext cx="75819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02915" y="6198235"/>
            <a:ext cx="38862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9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5715" y="3749040"/>
            <a:ext cx="41973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1440" y="4271645"/>
            <a:ext cx="29972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6470" y="3696970"/>
            <a:ext cx="1229995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82595" y="5332095"/>
            <a:ext cx="12344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48610" y="2199640"/>
            <a:ext cx="54102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1285" y="2252980"/>
            <a:ext cx="30353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59200" y="3214370"/>
            <a:ext cx="256032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43300" y="4382135"/>
            <a:ext cx="14986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64530" y="4511040"/>
            <a:ext cx="55499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07105" y="4817110"/>
            <a:ext cx="24955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83505" y="5453380"/>
            <a:ext cx="33401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9682" y="1263184"/>
            <a:ext cx="299949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8170" y="1263184"/>
            <a:ext cx="299949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8471" y="1827355"/>
            <a:ext cx="290860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3316" y="1818255"/>
            <a:ext cx="509005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771" y="2737308"/>
            <a:ext cx="299949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4828" y="2737308"/>
            <a:ext cx="509005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91762" y="3301478"/>
            <a:ext cx="290860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1461" y="3301478"/>
            <a:ext cx="290860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34960" y="4178935"/>
            <a:ext cx="916940" cy="103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35730" y="5600700"/>
            <a:ext cx="67754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406130" y="5661660"/>
            <a:ext cx="957580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28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272665" y="1918335"/>
            <a:ext cx="1664335" cy="152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33745" y="2103120"/>
            <a:ext cx="149606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21800" y="2185035"/>
            <a:ext cx="119380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8"/>
          <a:stretch>
            <a:fillRect/>
          </a:stretch>
        </p:blipFill>
        <p:spPr>
          <a:xfrm>
            <a:off x="1559560" y="3357245"/>
            <a:ext cx="9433015" cy="296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2216785" y="3602355"/>
            <a:ext cx="131445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5759450" y="3532505"/>
            <a:ext cx="1676400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9292590" y="3581400"/>
            <a:ext cx="1900555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2216785" y="5139055"/>
            <a:ext cx="72390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white">
          <a:xfrm>
            <a:off x="5759450" y="5147945"/>
            <a:ext cx="1412875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9292590" y="5147945"/>
            <a:ext cx="112776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6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1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29814" y="2415759"/>
            <a:ext cx="413290" cy="30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4343" y="2415759"/>
            <a:ext cx="420805" cy="30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74900" y="3626412"/>
            <a:ext cx="420805" cy="29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87002" y="3626412"/>
            <a:ext cx="420805" cy="29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9465" y="4869180"/>
            <a:ext cx="43370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87002" y="4822026"/>
            <a:ext cx="413290" cy="30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74850" y="6021070"/>
            <a:ext cx="43497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59257" y="6032678"/>
            <a:ext cx="413290" cy="30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bldLvl="0" animBg="1"/>
      <p:bldP spid="15" grpId="0" animBg="1"/>
      <p:bldP spid="16" grpId="0" bldLvl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3479165" y="3195955"/>
            <a:ext cx="49085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69815" y="3195955"/>
            <a:ext cx="54483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01970" y="3195955"/>
            <a:ext cx="49466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12865" y="3195955"/>
            <a:ext cx="50546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62545" y="3225800"/>
            <a:ext cx="57600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70575" y="5397500"/>
            <a:ext cx="74295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209415" y="5344795"/>
            <a:ext cx="70929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09255" y="5336540"/>
            <a:ext cx="70421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4" grpId="0" bldLvl="0" animBg="1"/>
      <p:bldP spid="25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64540"/>
            <a:ext cx="7247890" cy="604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2023-12-24T12:03:16Z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