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370" y="2971800"/>
            <a:ext cx="118586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99"/>
          <a:stretch>
            <a:fillRect/>
          </a:stretch>
        </p:blipFill>
        <p:spPr>
          <a:xfrm>
            <a:off x="720090" y="1628960"/>
            <a:ext cx="8978900" cy="475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987665" y="2710180"/>
            <a:ext cx="2476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4960" y="3199765"/>
            <a:ext cx="37719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160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54755" y="3949401"/>
            <a:ext cx="286710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8171" y="4236504"/>
            <a:ext cx="286710" cy="34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0113" y="4227532"/>
            <a:ext cx="501743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27876" y="4514635"/>
            <a:ext cx="439025" cy="34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84521" y="5447719"/>
            <a:ext cx="501743" cy="34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47900" y="5438747"/>
            <a:ext cx="286710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57642" y="5995009"/>
            <a:ext cx="528622" cy="34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12061" y="5995009"/>
            <a:ext cx="510703" cy="34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9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1304" y="2744307"/>
            <a:ext cx="224876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304" y="3180351"/>
            <a:ext cx="224876" cy="2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7797" y="5838813"/>
            <a:ext cx="224876" cy="2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6441" y="6274857"/>
            <a:ext cx="365424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2236" y="3162920"/>
            <a:ext cx="273844" cy="34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2236" y="3701815"/>
            <a:ext cx="282677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3754" y="5512858"/>
            <a:ext cx="291511" cy="34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3581" y="6060588"/>
            <a:ext cx="432850" cy="33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20000" y="3411529"/>
            <a:ext cx="590476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00952" y="3411529"/>
            <a:ext cx="571428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96190" y="4374000"/>
            <a:ext cx="561904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9047" y="4374000"/>
            <a:ext cx="800000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3333" y="5336470"/>
            <a:ext cx="580952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24761" y="5336470"/>
            <a:ext cx="580952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16965" y="3278505"/>
            <a:ext cx="279908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6215" y="4551045"/>
            <a:ext cx="7568565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218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00860" y="4611370"/>
            <a:ext cx="220853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8175" y="5772785"/>
            <a:ext cx="527621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7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74750" y="3047365"/>
            <a:ext cx="3578225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3190" y="4527550"/>
            <a:ext cx="8907780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7078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199515" y="3909060"/>
            <a:ext cx="463359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4295" y="4859020"/>
            <a:ext cx="6698615" cy="173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2023-12-24T11:47:14Z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