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3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18260" y="2952750"/>
            <a:ext cx="955548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96740"/>
            <a:ext cx="70908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339215" y="3924300"/>
            <a:ext cx="417639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32940" y="4518025"/>
            <a:ext cx="3140075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32940" y="5060315"/>
            <a:ext cx="1631950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383155" y="5604510"/>
            <a:ext cx="1482725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45565" y="6106795"/>
            <a:ext cx="409702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2" grpId="0" bldLvl="0" animBg="1"/>
      <p:bldP spid="14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921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401523" y="5312786"/>
            <a:ext cx="1787936" cy="42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63746" y="6036854"/>
            <a:ext cx="1787936" cy="406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36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91330" y="3470910"/>
            <a:ext cx="160020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91330" y="4290695"/>
            <a:ext cx="80010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83424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16658" y="998791"/>
            <a:ext cx="1603759" cy="36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4910" y="1013522"/>
            <a:ext cx="720956" cy="324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389" y="1617512"/>
            <a:ext cx="816593" cy="39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43580" y="3124200"/>
            <a:ext cx="257175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42840" y="3124200"/>
            <a:ext cx="257175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90140" y="3865245"/>
            <a:ext cx="625475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49825" y="3970655"/>
            <a:ext cx="257175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16605" y="4817110"/>
            <a:ext cx="250190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04385" y="4712970"/>
            <a:ext cx="61785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12005" y="5481320"/>
            <a:ext cx="625475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236720" y="6122670"/>
            <a:ext cx="61785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393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53335" y="2797175"/>
            <a:ext cx="2235200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2105" y="3350895"/>
            <a:ext cx="244094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3100" y="4957445"/>
            <a:ext cx="130111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98495" y="5697855"/>
            <a:ext cx="252730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56225" y="6261100"/>
            <a:ext cx="260350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62857" y="3011936"/>
            <a:ext cx="4857142" cy="40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67619" y="2992871"/>
            <a:ext cx="4095237" cy="40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53333" y="3831724"/>
            <a:ext cx="1457142" cy="333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43809" y="3869853"/>
            <a:ext cx="2190476" cy="343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72380" y="4699173"/>
            <a:ext cx="4133333" cy="343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77142" y="5547558"/>
            <a:ext cx="1438095" cy="343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1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946275"/>
            <a:ext cx="409511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62880" y="1984375"/>
            <a:ext cx="429196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14930" y="2837815"/>
            <a:ext cx="116205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44055" y="2881630"/>
            <a:ext cx="204787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48680" y="3710940"/>
            <a:ext cx="425704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00645" y="4544060"/>
            <a:ext cx="120967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87102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49705" y="2837815"/>
            <a:ext cx="440626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79320" y="3578225"/>
            <a:ext cx="172085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34465" y="4247515"/>
            <a:ext cx="321056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16555" y="4914265"/>
            <a:ext cx="99060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57325" y="5521325"/>
            <a:ext cx="351028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1" grpId="0" bldLvl="0" animBg="1"/>
      <p:bldP spid="12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845"/>
            <a:ext cx="82354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09700" y="3273425"/>
            <a:ext cx="467423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18335" y="3988435"/>
            <a:ext cx="207391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73935" y="4617085"/>
            <a:ext cx="256921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273935" y="5252720"/>
            <a:ext cx="108331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17320" y="5820410"/>
            <a:ext cx="415798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2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2023-12-19T13:10:51Z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