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2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92530" y="2857500"/>
            <a:ext cx="9806940" cy="1143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5859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0250805" y="4986020"/>
            <a:ext cx="75628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88540" y="5851525"/>
            <a:ext cx="56959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67955" y="5851525"/>
            <a:ext cx="136271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364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204335" y="3447415"/>
            <a:ext cx="260350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58095" y="4467109"/>
            <a:ext cx="1933333" cy="400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88116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683385" y="2583180"/>
            <a:ext cx="206692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10835" y="2412365"/>
            <a:ext cx="306070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16200" y="3303905"/>
            <a:ext cx="94805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29450" y="3303270"/>
            <a:ext cx="1181100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52550" y="5303520"/>
            <a:ext cx="246824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549265" y="5302250"/>
            <a:ext cx="210248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299335" y="6116955"/>
            <a:ext cx="1588770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594475" y="6140450"/>
            <a:ext cx="1173480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1" grpId="0" bldLvl="0" animBg="1"/>
      <p:bldP spid="12" grpId="0" bldLvl="0" animBg="1"/>
      <p:bldP spid="14" grpId="0" bldLvl="0" animBg="1"/>
      <p:bldP spid="16" grpId="0" bldLvl="0" animBg="1"/>
      <p:bldP spid="19" grpId="0" bldLvl="0" animBg="1"/>
      <p:bldP spid="2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035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065488" y="4483794"/>
            <a:ext cx="2641752" cy="36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71506" y="5238666"/>
            <a:ext cx="1435735" cy="287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68407" y="5952512"/>
            <a:ext cx="1041933" cy="287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345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7936" y="4462632"/>
            <a:ext cx="2734011" cy="391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88488" y="5292000"/>
            <a:ext cx="1403459" cy="318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07209" y="6094025"/>
            <a:ext cx="1166511" cy="309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793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67865" y="3068955"/>
            <a:ext cx="407035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66665" y="3067685"/>
            <a:ext cx="41592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01420" y="3741420"/>
            <a:ext cx="261112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49680" y="4397375"/>
            <a:ext cx="250190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85645" y="5008880"/>
            <a:ext cx="1117600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124075" y="5624830"/>
            <a:ext cx="1527810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50315" y="6183630"/>
            <a:ext cx="2714625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12" grpId="0" bldLvl="0" animBg="1"/>
      <p:bldP spid="13" grpId="0" bldLvl="0" animBg="1"/>
      <p:bldP spid="15" grpId="0" bldLvl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7241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130935" y="3355975"/>
            <a:ext cx="672846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30935" y="3933190"/>
            <a:ext cx="672846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30935" y="4509135"/>
            <a:ext cx="672846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30935" y="5013325"/>
            <a:ext cx="672846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30935" y="5589270"/>
            <a:ext cx="672846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130935" y="6165850"/>
            <a:ext cx="672846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73426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216660" y="3288030"/>
            <a:ext cx="380682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16660" y="3861435"/>
            <a:ext cx="380682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216660" y="4365625"/>
            <a:ext cx="380682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216660" y="5013325"/>
            <a:ext cx="380682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216660" y="5558790"/>
            <a:ext cx="522160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216660" y="6093460"/>
            <a:ext cx="522160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2023-12-19T13:35:16Z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