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3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37510" y="1701165"/>
            <a:ext cx="6316980" cy="15392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846070" y="3717290"/>
            <a:ext cx="6499860" cy="86868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36930"/>
            <a:ext cx="8092440" cy="5975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973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399915" y="1356360"/>
            <a:ext cx="143573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71495" y="1988820"/>
            <a:ext cx="3119120" cy="502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841875" y="3138170"/>
            <a:ext cx="1507490" cy="501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533140" y="3682365"/>
            <a:ext cx="1525905" cy="53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735830" y="5026660"/>
            <a:ext cx="2165985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43303" y="5688910"/>
            <a:ext cx="1273156" cy="421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12" grpId="0" bldLvl="0" animBg="1"/>
      <p:bldP spid="14" grpId="0" bldLvl="0" animBg="1"/>
      <p:bldP spid="17" grpId="0" bldLvl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10235"/>
            <a:ext cx="8257540" cy="6122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7855585" y="1593215"/>
            <a:ext cx="580390" cy="50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855585" y="3141345"/>
            <a:ext cx="580390" cy="50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855585" y="3861435"/>
            <a:ext cx="580390" cy="50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855585" y="4653280"/>
            <a:ext cx="580390" cy="50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788910" y="6106795"/>
            <a:ext cx="713740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103725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201545" y="5828665"/>
            <a:ext cx="3017520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821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57605" y="4877435"/>
            <a:ext cx="3827145" cy="824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8857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945005" y="3383915"/>
            <a:ext cx="1487805" cy="379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57070" y="4787265"/>
            <a:ext cx="1487805" cy="379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607820" y="6221095"/>
            <a:ext cx="1656715" cy="379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87102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3227070" y="5833745"/>
            <a:ext cx="2831465" cy="49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990"/>
            <a:ext cx="10800000" cy="54237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36570" y="5462270"/>
            <a:ext cx="2005330" cy="45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GI4MTk1OTY3ODM4ZTg3ZDU5ZmNiYWExM2RhNTY4NDA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2023-12-19T12:06:55Z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