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F9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41420" y="2891790"/>
            <a:ext cx="470916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410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317625" y="1678305"/>
            <a:ext cx="2964180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60745" y="1678305"/>
            <a:ext cx="2877185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327785" y="3439795"/>
            <a:ext cx="2905125" cy="134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956300" y="3439795"/>
            <a:ext cx="2905125" cy="134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41" grpId="0" bldLvl="0" animBg="1"/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912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72540" y="4127500"/>
            <a:ext cx="21336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4290" y="4681855"/>
            <a:ext cx="211264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7955" y="5665470"/>
            <a:ext cx="334835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439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43170" y="2806700"/>
            <a:ext cx="158559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1465" y="4079240"/>
            <a:ext cx="146304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0385" y="4713605"/>
            <a:ext cx="77406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8605" y="5369560"/>
            <a:ext cx="121983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73930" y="5990590"/>
            <a:ext cx="144970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198" y="1471924"/>
            <a:ext cx="238953" cy="28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890" y="2406650"/>
            <a:ext cx="64262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4050" y="3580301"/>
            <a:ext cx="152061" cy="27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7957" y="3580301"/>
            <a:ext cx="152061" cy="27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71485" y="4022264"/>
            <a:ext cx="405497" cy="28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2521" y="4732301"/>
            <a:ext cx="238953" cy="28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4050" y="5188754"/>
            <a:ext cx="405497" cy="28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76244" y="5188754"/>
            <a:ext cx="231712" cy="28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72327" y="5898792"/>
            <a:ext cx="224471" cy="28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42521" y="5898792"/>
            <a:ext cx="238953" cy="28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83485" y="6348000"/>
            <a:ext cx="231713" cy="28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465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1988820"/>
            <a:ext cx="9022080" cy="463359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334895" y="3428365"/>
            <a:ext cx="1529080" cy="1729105"/>
          </a:xfrm>
          <a:prstGeom prst="line">
            <a:avLst/>
          </a:prstGeom>
          <a:ln>
            <a:solidFill>
              <a:srgbClr val="EE1F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91585" y="3428365"/>
            <a:ext cx="1511935" cy="1729105"/>
          </a:xfrm>
          <a:prstGeom prst="line">
            <a:avLst/>
          </a:prstGeom>
          <a:ln>
            <a:solidFill>
              <a:srgbClr val="EE1F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375910" y="3428365"/>
            <a:ext cx="4392295" cy="1729105"/>
          </a:xfrm>
          <a:prstGeom prst="line">
            <a:avLst/>
          </a:prstGeom>
          <a:ln>
            <a:solidFill>
              <a:srgbClr val="EE1F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16090" y="3428365"/>
            <a:ext cx="1511935" cy="1729105"/>
          </a:xfrm>
          <a:prstGeom prst="line">
            <a:avLst/>
          </a:prstGeom>
          <a:ln>
            <a:solidFill>
              <a:srgbClr val="EE1F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351405" y="3428365"/>
            <a:ext cx="5904865" cy="1729105"/>
          </a:xfrm>
          <a:prstGeom prst="line">
            <a:avLst/>
          </a:prstGeom>
          <a:ln>
            <a:solidFill>
              <a:srgbClr val="EE1F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960235" y="3429000"/>
            <a:ext cx="2952750" cy="1728470"/>
          </a:xfrm>
          <a:prstGeom prst="line">
            <a:avLst/>
          </a:prstGeom>
          <a:ln>
            <a:solidFill>
              <a:srgbClr val="EE1F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022725" y="4577715"/>
            <a:ext cx="2091055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66225" y="4577715"/>
            <a:ext cx="2068830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277110"/>
            <a:ext cx="1267460" cy="1981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615" y="2115820"/>
            <a:ext cx="2245995" cy="238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588645" y="3286760"/>
            <a:ext cx="2127250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133475"/>
            <a:ext cx="1793875" cy="20193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5001895" y="3286760"/>
            <a:ext cx="250126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12125" y="3286760"/>
            <a:ext cx="2127250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1488440" y="2831465"/>
            <a:ext cx="2423795" cy="244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15710" y="2831465"/>
            <a:ext cx="2328545" cy="24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771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2121535" y="1889125"/>
            <a:ext cx="2419985" cy="11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22060" y="1875790"/>
            <a:ext cx="2395220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108835" y="3484245"/>
            <a:ext cx="244538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322060" y="3484245"/>
            <a:ext cx="2395220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2033905" y="5126990"/>
            <a:ext cx="246189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6304915" y="5126990"/>
            <a:ext cx="244538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0" bldLvl="0" animBg="1"/>
      <p:bldP spid="44" grpId="0" bldLvl="0" animBg="1"/>
      <p:bldP spid="46" grpId="0" bldLvl="0" animBg="1"/>
      <p:bldP spid="65" grpId="0" bldLvl="0" animBg="1"/>
      <p:bldP spid="6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