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1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9.png"/><Relationship Id="rId2" Type="http://schemas.openxmlformats.org/officeDocument/2006/relationships/tags" Target="../tags/tag4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8970" y="2809875"/>
            <a:ext cx="8353425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804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6155" y="3263900"/>
            <a:ext cx="189547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6155" y="3940810"/>
            <a:ext cx="189547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63975" y="3263900"/>
            <a:ext cx="189547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863975" y="3940810"/>
            <a:ext cx="189547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84290" y="3263900"/>
            <a:ext cx="189547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84290" y="3940810"/>
            <a:ext cx="189547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959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550" y="2553335"/>
            <a:ext cx="18427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94380"/>
            <a:ext cx="18427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470910" y="2553335"/>
            <a:ext cx="18427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9785" y="3294380"/>
            <a:ext cx="18427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9785" y="4014470"/>
            <a:ext cx="18427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40145" y="2553335"/>
            <a:ext cx="18427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129020" y="3294380"/>
            <a:ext cx="18427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31215" y="2348865"/>
            <a:ext cx="21501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1215" y="2997200"/>
            <a:ext cx="21501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791585" y="2348865"/>
            <a:ext cx="21501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791585" y="2997200"/>
            <a:ext cx="21501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87845" y="2348865"/>
            <a:ext cx="21501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87845" y="2997200"/>
            <a:ext cx="21501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3815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15720" y="2510790"/>
            <a:ext cx="1005205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3221990"/>
            <a:ext cx="1005205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88225"/>
            <a:ext cx="10800000" cy="302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247140" y="5309235"/>
            <a:ext cx="1022286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247140" y="5983605"/>
            <a:ext cx="1022286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74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310" y="2778760"/>
            <a:ext cx="102317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9310" y="3366135"/>
            <a:ext cx="102317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9310" y="4014470"/>
            <a:ext cx="102317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9310" y="4709795"/>
            <a:ext cx="102317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696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36650" y="2675890"/>
            <a:ext cx="99980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3145" y="3272790"/>
            <a:ext cx="101015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3145" y="3870325"/>
            <a:ext cx="101015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3145" y="4518660"/>
            <a:ext cx="101015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180"/>
            <a:ext cx="10800000" cy="399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1055370" y="2646680"/>
            <a:ext cx="100323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3366770"/>
            <a:ext cx="100323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5370" y="4014470"/>
            <a:ext cx="100323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55370" y="4633595"/>
            <a:ext cx="100323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4575"/>
            <a:ext cx="10800000" cy="434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695325" y="2415540"/>
            <a:ext cx="102882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3016250"/>
            <a:ext cx="102882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0090" y="3712210"/>
            <a:ext cx="102882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0090" y="4312920"/>
            <a:ext cx="102882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20090" y="4913630"/>
            <a:ext cx="102882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610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1180" y="2557780"/>
            <a:ext cx="48006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9270" y="2557780"/>
            <a:ext cx="48006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8571" y="3898131"/>
            <a:ext cx="1152380" cy="2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67619" y="4536472"/>
            <a:ext cx="600000" cy="2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212975"/>
            <a:ext cx="1533525" cy="1419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t="7652" r="12103" b="6439"/>
          <a:stretch>
            <a:fillRect/>
          </a:stretch>
        </p:blipFill>
        <p:spPr>
          <a:xfrm>
            <a:off x="6191885" y="2212975"/>
            <a:ext cx="1632585" cy="144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795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2870" y="2141220"/>
            <a:ext cx="26098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430" y="2131695"/>
            <a:ext cx="24320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060" y="2131695"/>
            <a:ext cx="26098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8710" y="2131695"/>
            <a:ext cx="26098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62857" y="3123447"/>
            <a:ext cx="190476" cy="2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31290" y="4525010"/>
            <a:ext cx="40830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11650" y="4525010"/>
            <a:ext cx="42926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684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9785" y="1722120"/>
            <a:ext cx="75692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6570" y="1722120"/>
            <a:ext cx="45847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00260" y="2645410"/>
            <a:ext cx="45847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1110" y="4633595"/>
            <a:ext cx="71691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51145" y="4634230"/>
            <a:ext cx="53594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086225"/>
            <a:ext cx="290195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51145" y="4086225"/>
            <a:ext cx="290195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28150" y="4086225"/>
            <a:ext cx="22669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300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3890150"/>
            <a:ext cx="342857" cy="2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4661813"/>
            <a:ext cx="190476" cy="2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8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83570" y="1734820"/>
            <a:ext cx="34036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0870" y="2535555"/>
            <a:ext cx="355600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7215" y="3129915"/>
            <a:ext cx="39497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4515" y="3789680"/>
            <a:ext cx="41021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70870" y="4632325"/>
            <a:ext cx="35560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255" y="1793240"/>
            <a:ext cx="300355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3130" y="3396615"/>
            <a:ext cx="325755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905" y="1057910"/>
            <a:ext cx="42926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4625" y="3162300"/>
            <a:ext cx="44831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5440"/>
            <a:ext cx="10800000" cy="148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869940" y="4460875"/>
            <a:ext cx="5765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271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95550" y="3009900"/>
            <a:ext cx="3905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1720" y="2938780"/>
            <a:ext cx="43497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92035" y="2938780"/>
            <a:ext cx="43497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768205" y="2938780"/>
            <a:ext cx="43497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95550" y="3705860"/>
            <a:ext cx="39052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871720" y="3705860"/>
            <a:ext cx="39052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824470" y="3705860"/>
            <a:ext cx="39052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416540" y="3705860"/>
            <a:ext cx="51371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2023-12-21T09:18:04Z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