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2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470910" y="3048000"/>
            <a:ext cx="5250180" cy="762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19600"/>
            <a:ext cx="101376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/>
          <p:cNvSpPr/>
          <p:nvPr/>
        </p:nvSpPr>
        <p:spPr bwMode="white">
          <a:xfrm>
            <a:off x="1363345" y="5439410"/>
            <a:ext cx="4756785" cy="1060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448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2304220" y="4298976"/>
            <a:ext cx="515792" cy="368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546344" y="4298976"/>
            <a:ext cx="515792" cy="368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889786" y="4298976"/>
            <a:ext cx="506582" cy="368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405536" y="5801184"/>
            <a:ext cx="515792" cy="368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584190" y="5801360"/>
            <a:ext cx="482600" cy="300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788469" y="5801184"/>
            <a:ext cx="506582" cy="368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bldLvl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8348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3" name="矩形 22"/>
          <p:cNvSpPr/>
          <p:nvPr/>
        </p:nvSpPr>
        <p:spPr bwMode="white">
          <a:xfrm>
            <a:off x="2239010" y="5109210"/>
            <a:ext cx="2633345" cy="1062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6258560" y="5109210"/>
            <a:ext cx="2734945" cy="1011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2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05350"/>
            <a:ext cx="10800000" cy="4526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white">
          <a:xfrm>
            <a:off x="1425575" y="4005580"/>
            <a:ext cx="5449570" cy="1162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45"/>
            <a:ext cx="1028031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3875405" y="2279650"/>
            <a:ext cx="361950" cy="452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155690" y="2842895"/>
            <a:ext cx="679450" cy="441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443095" y="3758565"/>
            <a:ext cx="657860" cy="442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981190" y="4311015"/>
            <a:ext cx="668020" cy="452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617720" y="5499735"/>
            <a:ext cx="373380" cy="452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62445" y="5499735"/>
            <a:ext cx="679450" cy="452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990"/>
            <a:ext cx="835138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3049905" y="768985"/>
            <a:ext cx="752475" cy="930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049905" y="1921510"/>
            <a:ext cx="895985" cy="979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397885" y="3181350"/>
            <a:ext cx="673100" cy="910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122420" y="4365625"/>
            <a:ext cx="906780" cy="918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791585" y="5598795"/>
            <a:ext cx="788670" cy="933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  <p:bldP spid="12" grpId="0" bldLvl="0" animBg="1"/>
      <p:bldP spid="15" grpId="0" bldLvl="0" animBg="1"/>
      <p:bldP spid="1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855"/>
            <a:ext cx="748251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8" name="矩形 37"/>
          <p:cNvSpPr/>
          <p:nvPr/>
        </p:nvSpPr>
        <p:spPr bwMode="white">
          <a:xfrm>
            <a:off x="1127125" y="4293235"/>
            <a:ext cx="6001385" cy="798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27125" y="5157470"/>
            <a:ext cx="6001385" cy="798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1127125" y="5974715"/>
            <a:ext cx="6001385" cy="613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bldLvl="0" animBg="1"/>
      <p:bldP spid="2" grpId="0" bldLvl="0" animBg="1"/>
      <p:bldP spid="40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56"/>
          <a:stretch>
            <a:fillRect/>
          </a:stretch>
        </p:blipFill>
        <p:spPr>
          <a:xfrm>
            <a:off x="720090" y="981260"/>
            <a:ext cx="9443085" cy="52557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7508875" y="5259070"/>
            <a:ext cx="969645" cy="871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" name="直接连接符 1"/>
          <p:cNvCxnSpPr/>
          <p:nvPr/>
        </p:nvCxnSpPr>
        <p:spPr>
          <a:xfrm>
            <a:off x="1645920" y="6226810"/>
            <a:ext cx="8122285" cy="1079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02455"/>
            <a:ext cx="808296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953125" y="878205"/>
            <a:ext cx="944880" cy="892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953125" y="1945640"/>
            <a:ext cx="756000" cy="82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695325" y="2945765"/>
            <a:ext cx="2882900" cy="927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95325" y="3979545"/>
            <a:ext cx="2882900" cy="927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695325" y="5013325"/>
            <a:ext cx="5758180" cy="927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695325" y="6108700"/>
            <a:ext cx="5758180" cy="526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32" grpId="0" bldLvl="0" animBg="1"/>
      <p:bldP spid="2" grpId="0" bldLvl="0" animBg="1"/>
      <p:bldP spid="38" grpId="0" bldLvl="0" animBg="1"/>
      <p:bldP spid="39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MGI4MTk1OTY3ODM4ZTg3ZDU5ZmNiYWExM2RhNTY4NDAifQ=="/>
  <p:tag name="commondata" val="eyJoZGlkIjoiZjdhYzZlNDE5MTdlM2Y0NzkzMzg0NTI3MGVjMDcwZT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62</cp:revision>
  <dcterms:created xsi:type="dcterms:W3CDTF">2015-09-16T06:44:00Z</dcterms:created>
  <dcterms:modified xsi:type="dcterms:W3CDTF">2023-12-20T14:17:11Z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