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4170" y="2983230"/>
            <a:ext cx="642366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38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9210" y="2540000"/>
            <a:ext cx="298005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790" y="3153410"/>
            <a:ext cx="483362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66190" y="4443095"/>
            <a:ext cx="7964805" cy="19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188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240155" y="4285615"/>
            <a:ext cx="303466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8420" y="5251450"/>
            <a:ext cx="217424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02385" y="6015990"/>
            <a:ext cx="35433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1430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433945" y="3399155"/>
            <a:ext cx="12636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6590" y="4285615"/>
            <a:ext cx="4165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2355" y="4344035"/>
            <a:ext cx="23685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1075" y="4879340"/>
            <a:ext cx="179133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65245" y="5916930"/>
            <a:ext cx="2298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55535" y="5916930"/>
            <a:ext cx="2514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4410" y="1115060"/>
            <a:ext cx="78422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6250" y="2382520"/>
            <a:ext cx="4686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4505" y="3328035"/>
            <a:ext cx="28702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55865" y="3596640"/>
            <a:ext cx="10407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43555" y="3883660"/>
            <a:ext cx="5473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36260" y="5568950"/>
            <a:ext cx="53848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7880" y="6126480"/>
            <a:ext cx="2870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7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1465" y="3620135"/>
            <a:ext cx="792000" cy="9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9360" y="3610610"/>
            <a:ext cx="72000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62857" y="5831534"/>
            <a:ext cx="752380" cy="3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15238" y="5831534"/>
            <a:ext cx="1009523" cy="3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01105" y="5831840"/>
            <a:ext cx="6858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43809" y="5831534"/>
            <a:ext cx="695238" cy="3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3202305" y="3180715"/>
            <a:ext cx="149225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73540" y="3180715"/>
            <a:ext cx="158178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432810" y="4596130"/>
            <a:ext cx="2143125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13520" y="4684395"/>
            <a:ext cx="1809750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25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5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/>
        </p:nvSpPr>
        <p:spPr bwMode="white">
          <a:xfrm>
            <a:off x="1415415" y="2925445"/>
            <a:ext cx="153289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221480"/>
            <a:ext cx="153289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151630" y="2925445"/>
            <a:ext cx="153289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151630" y="4221480"/>
            <a:ext cx="153289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4151630" y="5438775"/>
            <a:ext cx="153289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6960235" y="2925445"/>
            <a:ext cx="153289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6960235" y="4221480"/>
            <a:ext cx="153289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6960235" y="5438775"/>
            <a:ext cx="153289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" grpId="0" bldLvl="0" animBg="1"/>
      <p:bldP spid="56" grpId="0" bldLvl="0" animBg="1"/>
      <p:bldP spid="57" grpId="0" bldLvl="0" animBg="1"/>
      <p:bldP spid="58" grpId="0" bldLvl="0" animBg="1"/>
      <p:bldP spid="60" grpId="0" bldLvl="0" animBg="1"/>
      <p:bldP spid="61" grpId="0" bldLvl="0" animBg="1"/>
      <p:bldP spid="6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8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04308" y="3389551"/>
            <a:ext cx="18304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3236" y="3380394"/>
            <a:ext cx="302024" cy="36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1316" y="3380394"/>
            <a:ext cx="292872" cy="36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33617" y="3389551"/>
            <a:ext cx="192197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58547" y="3948152"/>
            <a:ext cx="320328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60865" y="3948152"/>
            <a:ext cx="512526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82163" y="3948152"/>
            <a:ext cx="320328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97008" y="3948152"/>
            <a:ext cx="292872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39568" y="5037882"/>
            <a:ext cx="1061661" cy="36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43236" y="5037882"/>
            <a:ext cx="805398" cy="36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19447" y="5037882"/>
            <a:ext cx="1052508" cy="36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97008" y="5037882"/>
            <a:ext cx="796245" cy="36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74545" y="3924300"/>
            <a:ext cx="2784475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1715" y="5167630"/>
            <a:ext cx="6118225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8710"/>
            <a:ext cx="10800000" cy="422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05890" y="3285490"/>
            <a:ext cx="651891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510" y="4458335"/>
            <a:ext cx="713867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