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99310" y="2948940"/>
            <a:ext cx="799338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5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4266565" y="3910965"/>
            <a:ext cx="833120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15150" y="3931285"/>
            <a:ext cx="45974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48700" y="3937635"/>
            <a:ext cx="474980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384040" y="5382895"/>
            <a:ext cx="45974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11975" y="5380355"/>
            <a:ext cx="474980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523605" y="5354955"/>
            <a:ext cx="845820" cy="10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7121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66147" y="3085469"/>
            <a:ext cx="200958" cy="24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5015" y="3273909"/>
            <a:ext cx="200958" cy="25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3587" y="3474912"/>
            <a:ext cx="332836" cy="25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85466" y="4153298"/>
            <a:ext cx="351676" cy="24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2935" y="4341739"/>
            <a:ext cx="351676" cy="25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66626" y="4536461"/>
            <a:ext cx="489836" cy="25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67688" y="5221128"/>
            <a:ext cx="383076" cy="24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58585" y="5893233"/>
            <a:ext cx="376796" cy="25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51826" y="6288958"/>
            <a:ext cx="703353" cy="24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48380" y="2764155"/>
            <a:ext cx="30480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91270" y="2764155"/>
            <a:ext cx="56197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0280" y="3354705"/>
            <a:ext cx="54292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53170" y="3354705"/>
            <a:ext cx="80962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38855" y="4385310"/>
            <a:ext cx="31432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48445" y="4385310"/>
            <a:ext cx="83820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10280" y="4975860"/>
            <a:ext cx="54292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9870" y="4975860"/>
            <a:ext cx="107632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380" y="2094865"/>
            <a:ext cx="83820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5610" y="2103755"/>
            <a:ext cx="53848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8330" y="2686685"/>
            <a:ext cx="106680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7820" y="2686685"/>
            <a:ext cx="80962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2470" y="3716655"/>
            <a:ext cx="82042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7820" y="3716655"/>
            <a:ext cx="80010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8330" y="4306570"/>
            <a:ext cx="106680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57820" y="4306570"/>
            <a:ext cx="80962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851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14525" y="3068320"/>
            <a:ext cx="146748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1390" y="3068320"/>
            <a:ext cx="149733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01560" y="3068320"/>
            <a:ext cx="103822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91995" y="4396740"/>
            <a:ext cx="12490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00905" y="4396740"/>
            <a:ext cx="153797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23455" y="4396740"/>
            <a:ext cx="12490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4525" y="5715635"/>
            <a:ext cx="103060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15180" y="5715635"/>
            <a:ext cx="153797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01560" y="5725160"/>
            <a:ext cx="145351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068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86499" y="2766277"/>
            <a:ext cx="497229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4970" y="2787015"/>
            <a:ext cx="50419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1688" y="4277388"/>
            <a:ext cx="497229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52684" y="4268500"/>
            <a:ext cx="488350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5731" y="5788500"/>
            <a:ext cx="497229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95190" y="5779611"/>
            <a:ext cx="488350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4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3778885" y="3278505"/>
            <a:ext cx="56007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65545" y="3278505"/>
            <a:ext cx="54229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88555" y="3278505"/>
            <a:ext cx="54229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02050" y="5652770"/>
            <a:ext cx="71437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84265" y="5652770"/>
            <a:ext cx="72326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33945" y="5652770"/>
            <a:ext cx="72326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493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337945" y="4782185"/>
            <a:ext cx="540448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38910" y="5955665"/>
            <a:ext cx="360299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547495" y="3429000"/>
            <a:ext cx="7277735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06855" y="4646295"/>
            <a:ext cx="806132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25575" y="5580380"/>
            <a:ext cx="455422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