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37410" y="3021330"/>
            <a:ext cx="7917180" cy="8153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94605"/>
            <a:ext cx="10800000" cy="3563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4" name="矩形 33"/>
          <p:cNvSpPr/>
          <p:nvPr/>
        </p:nvSpPr>
        <p:spPr bwMode="white">
          <a:xfrm>
            <a:off x="681990" y="1431290"/>
            <a:ext cx="8787130" cy="137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81990" y="2853055"/>
            <a:ext cx="10572115" cy="81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681990" y="3768090"/>
            <a:ext cx="10572115" cy="1147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  <p:bldP spid="2" grpId="0" bldLvl="0" animBg="1"/>
      <p:bldP spid="5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33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0" name="矩形 29"/>
          <p:cNvSpPr/>
          <p:nvPr/>
        </p:nvSpPr>
        <p:spPr bwMode="white">
          <a:xfrm>
            <a:off x="1409700" y="4553585"/>
            <a:ext cx="2440305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5628005" y="4502150"/>
            <a:ext cx="2663190" cy="828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09700" y="5661660"/>
            <a:ext cx="2440305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5628005" y="5589270"/>
            <a:ext cx="2663190" cy="828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3" grpId="0" bldLvl="0" animBg="1"/>
      <p:bldP spid="2" grpId="0" bldLvl="0" animBg="1"/>
      <p:bldP spid="4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87"/>
          <a:stretch>
            <a:fillRect/>
          </a:stretch>
        </p:blipFill>
        <p:spPr>
          <a:xfrm>
            <a:off x="720090" y="1125405"/>
            <a:ext cx="10055860" cy="5075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594360" y="2450465"/>
            <a:ext cx="3322955" cy="106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94360" y="3789045"/>
            <a:ext cx="3322955" cy="106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594360" y="5013325"/>
            <a:ext cx="3322955" cy="106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5735955" y="2450465"/>
            <a:ext cx="3322955" cy="106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5735955" y="3789045"/>
            <a:ext cx="3322955" cy="106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5735955" y="5013325"/>
            <a:ext cx="3322955" cy="106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  <p:bldP spid="43" grpId="0" bldLvl="0" animBg="1"/>
      <p:bldP spid="44" grpId="0" bldLvl="0" animBg="1"/>
      <p:bldP spid="45" grpId="0" bldLvl="0" animBg="1"/>
      <p:bldP spid="4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99159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7007225" y="2963545"/>
            <a:ext cx="2657475" cy="912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769995" y="5166995"/>
            <a:ext cx="57150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007225" y="4254500"/>
            <a:ext cx="2657475" cy="912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951345" y="5382895"/>
            <a:ext cx="2713355" cy="1056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9" grpId="0" bldLvl="0" animBg="1"/>
      <p:bldP spid="2" grpId="0" bldLvl="0" animBg="1"/>
      <p:bldP spid="3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48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6500495" y="1116330"/>
            <a:ext cx="2818130" cy="112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789163" y="5897217"/>
            <a:ext cx="398713" cy="333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444615" y="2421255"/>
            <a:ext cx="2874010" cy="112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444615" y="3726180"/>
            <a:ext cx="2874010" cy="112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444615" y="5013325"/>
            <a:ext cx="2874010" cy="112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32" grpId="0" animBg="1"/>
      <p:bldP spid="2" grpId="0" bldLvl="0" animBg="1"/>
      <p:bldP spid="33" grpId="0" bldLvl="0" animBg="1"/>
      <p:bldP spid="3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7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800000" cy="5439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820420" y="908050"/>
            <a:ext cx="3242945" cy="112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20420" y="2357755"/>
            <a:ext cx="3242945" cy="112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820420" y="3653790"/>
            <a:ext cx="3242945" cy="112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479425" y="5093970"/>
            <a:ext cx="7980045" cy="112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" grpId="0" bldLvl="0" animBg="1"/>
      <p:bldP spid="38" grpId="0" bldLvl="0" animBg="1"/>
      <p:bldP spid="3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68081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347470" y="3221990"/>
            <a:ext cx="180594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47470" y="4158615"/>
            <a:ext cx="180594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343660" y="4843145"/>
            <a:ext cx="1805940" cy="8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343660" y="5721985"/>
            <a:ext cx="3148330" cy="8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  <p:bldP spid="33" grpId="0" bldLvl="0" animBg="1"/>
      <p:bldP spid="3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81163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2023-12-20T14:48:46Z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