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75510" y="2819400"/>
            <a:ext cx="784098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226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77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9395" y="2352040"/>
            <a:ext cx="54102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6775" y="3249295"/>
            <a:ext cx="99822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1020" y="4161790"/>
            <a:ext cx="54102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28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6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25220"/>
            <a:ext cx="7675880" cy="566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2652395"/>
            <a:ext cx="8476615" cy="164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4415" y="5851525"/>
            <a:ext cx="536321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4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36650" y="3061335"/>
            <a:ext cx="9221470" cy="156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778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052830"/>
            <a:ext cx="7296785" cy="554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6115"/>
            <a:ext cx="9020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6135" y="2543810"/>
            <a:ext cx="813752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8240" y="3235960"/>
            <a:ext cx="161861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0480" y="3937635"/>
            <a:ext cx="25488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84605" y="6141720"/>
            <a:ext cx="81629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855595" y="3155950"/>
            <a:ext cx="61702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19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20260"/>
            <a:ext cx="10800000" cy="439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2175" y="3058795"/>
            <a:ext cx="764286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365" y="3933190"/>
            <a:ext cx="9338945" cy="16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2023-12-24T11:36:18Z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