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4"/>
        <p:guide pos="37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7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6.png"/><Relationship Id="rId2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76120" y="2819400"/>
            <a:ext cx="823912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725234"/>
            <a:ext cx="1733333" cy="1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2725234"/>
            <a:ext cx="1361904" cy="1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287412"/>
            <a:ext cx="1133333" cy="1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9523" y="3287412"/>
            <a:ext cx="1133333" cy="1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25"/>
          <a:stretch>
            <a:fillRect/>
          </a:stretch>
        </p:blipFill>
        <p:spPr>
          <a:xfrm>
            <a:off x="720090" y="1125220"/>
            <a:ext cx="10800080" cy="259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2602422"/>
            <a:ext cx="1733333" cy="22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9047" y="2602422"/>
            <a:ext cx="1733333" cy="22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047" y="2602422"/>
            <a:ext cx="1733333" cy="22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6190" y="2611954"/>
            <a:ext cx="1733333" cy="2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047" y="3164783"/>
            <a:ext cx="1857142" cy="2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39047" y="3164783"/>
            <a:ext cx="1857142" cy="2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39047" y="3164783"/>
            <a:ext cx="1857143" cy="2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96190" y="3164783"/>
            <a:ext cx="1857143" cy="22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5" b="33515"/>
          <a:stretch>
            <a:fillRect/>
          </a:stretch>
        </p:blipFill>
        <p:spPr>
          <a:xfrm>
            <a:off x="1343660" y="3789045"/>
            <a:ext cx="9792970" cy="187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305474" y="4485868"/>
            <a:ext cx="1761904" cy="22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3934046" y="4485868"/>
            <a:ext cx="1733333" cy="22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6534046" y="4485868"/>
            <a:ext cx="1847619" cy="22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8991189" y="4485868"/>
            <a:ext cx="1733333" cy="22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1305474" y="5049204"/>
            <a:ext cx="1885714" cy="2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3934046" y="5049204"/>
            <a:ext cx="1857142" cy="2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white">
          <a:xfrm>
            <a:off x="6534046" y="5049204"/>
            <a:ext cx="1857142" cy="2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white">
          <a:xfrm>
            <a:off x="8991189" y="5049204"/>
            <a:ext cx="1857141" cy="22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4285" y="3465195"/>
            <a:ext cx="814133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4125" y="4013200"/>
            <a:ext cx="818832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3175" y="4575810"/>
            <a:ext cx="816991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95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" y="3275965"/>
            <a:ext cx="1001776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415" y="3852545"/>
            <a:ext cx="1014793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15" y="4392930"/>
            <a:ext cx="1014793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465" y="4952365"/>
            <a:ext cx="1008380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38090"/>
            <a:ext cx="10800000" cy="3426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" y="2692400"/>
            <a:ext cx="1010094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415" y="3286125"/>
            <a:ext cx="1022794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2040" y="3816350"/>
            <a:ext cx="1042479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940" y="4365625"/>
            <a:ext cx="1057910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6580"/>
            <a:ext cx="10800000" cy="3938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465" y="2037080"/>
            <a:ext cx="780859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1115" y="2617470"/>
            <a:ext cx="75812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040" y="3197860"/>
            <a:ext cx="88328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2040" y="3728085"/>
            <a:ext cx="78092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465" y="4272915"/>
            <a:ext cx="1010729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68"/>
          <a:stretch>
            <a:fillRect/>
          </a:stretch>
        </p:blipFill>
        <p:spPr>
          <a:xfrm>
            <a:off x="695325" y="2133150"/>
            <a:ext cx="10800080" cy="224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940" y="3962400"/>
            <a:ext cx="1005078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3840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30" y="2144395"/>
            <a:ext cx="85725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120" y="2144395"/>
            <a:ext cx="85725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8630" y="2690495"/>
            <a:ext cx="8763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320" y="2687955"/>
            <a:ext cx="111442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62970" y="2687955"/>
            <a:ext cx="29527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3990" y="3221355"/>
            <a:ext cx="111442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19905" y="3223895"/>
            <a:ext cx="60007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10255" y="3754755"/>
            <a:ext cx="168592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86555" y="4291330"/>
            <a:ext cx="1905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15380" y="4888865"/>
            <a:ext cx="101917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4159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815" y="1419860"/>
            <a:ext cx="2857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6905" y="1419860"/>
            <a:ext cx="2857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4305" y="1419860"/>
            <a:ext cx="2857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1125" y="1419860"/>
            <a:ext cx="41402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53145" y="1419860"/>
            <a:ext cx="2857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79965" y="1419860"/>
            <a:ext cx="41402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1480" y="1919605"/>
            <a:ext cx="393128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3720" y="2459990"/>
            <a:ext cx="49974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31810" y="2459990"/>
            <a:ext cx="49974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00870" y="2459990"/>
            <a:ext cx="5143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25050" y="2994025"/>
            <a:ext cx="48514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27480" y="4062730"/>
            <a:ext cx="21399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33520" y="4135120"/>
            <a:ext cx="582930" cy="21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33330" y="4135120"/>
            <a:ext cx="383540" cy="21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44190" y="4669790"/>
            <a:ext cx="284480" cy="21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68995"/>
            <a:ext cx="10800000" cy="1707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4695825" y="5588635"/>
            <a:ext cx="5727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4191000" y="6122670"/>
            <a:ext cx="5727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172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64520" y="2422525"/>
            <a:ext cx="36830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4520" y="2955925"/>
            <a:ext cx="36830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6895" y="3450590"/>
            <a:ext cx="42545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64520" y="4023360"/>
            <a:ext cx="36830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16895" y="4516755"/>
            <a:ext cx="42545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87595"/>
            <a:ext cx="10800000" cy="1568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952" y="2004670"/>
            <a:ext cx="238095" cy="2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855410"/>
            <a:ext cx="10800000" cy="2075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651479" y="2979758"/>
            <a:ext cx="238095" cy="19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3356241" y="4031938"/>
            <a:ext cx="238095" cy="20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87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6015" y="1524635"/>
            <a:ext cx="35814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9490" y="3107690"/>
            <a:ext cx="37338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295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580" y="2867660"/>
            <a:ext cx="444627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9905" y="3405505"/>
            <a:ext cx="335915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8955" y="3924935"/>
            <a:ext cx="276098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05655" y="4448810"/>
            <a:ext cx="219329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59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05" y="3462020"/>
            <a:ext cx="140017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000" y="3462020"/>
            <a:ext cx="79184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047" y="3729109"/>
            <a:ext cx="1019047" cy="2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41745" y="3938905"/>
            <a:ext cx="288000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090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3208308"/>
            <a:ext cx="561904" cy="20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1428" y="3475430"/>
            <a:ext cx="314285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190" y="3475430"/>
            <a:ext cx="1295238" cy="20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5320" y="3742690"/>
            <a:ext cx="432435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2023-12-21T04:48:39Z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