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2780" y="2937510"/>
            <a:ext cx="580644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908685"/>
            <a:ext cx="8486140" cy="581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708025"/>
            <a:ext cx="6632575" cy="6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1419744"/>
            <a:ext cx="304761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3382198"/>
            <a:ext cx="542857" cy="36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3382198"/>
            <a:ext cx="571428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4363425"/>
            <a:ext cx="542857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6190" y="4363425"/>
            <a:ext cx="533333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3725" y="5140325"/>
            <a:ext cx="137160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5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0321" y="1281848"/>
            <a:ext cx="166743" cy="30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6639" y="2100165"/>
            <a:ext cx="277905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0425" y="3728855"/>
            <a:ext cx="254085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0425" y="4229379"/>
            <a:ext cx="254085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2484" y="5858068"/>
            <a:ext cx="484349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2484" y="6350648"/>
            <a:ext cx="484349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68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730" y="1761490"/>
            <a:ext cx="10668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5" y="2656840"/>
            <a:ext cx="10572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570" y="3559810"/>
            <a:ext cx="139065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20" y="4455795"/>
            <a:ext cx="8382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