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5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72590" y="2983230"/>
            <a:ext cx="8846820" cy="8915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530860"/>
            <a:ext cx="9893300" cy="6201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87980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67965" y="1245870"/>
            <a:ext cx="908685" cy="88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67965" y="2722245"/>
            <a:ext cx="90741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8975" y="3844290"/>
            <a:ext cx="540766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9940" y="4561205"/>
            <a:ext cx="785114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719830" y="1246505"/>
            <a:ext cx="908685" cy="88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28210" y="1246505"/>
            <a:ext cx="899795" cy="88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677535" y="1246505"/>
            <a:ext cx="899795" cy="88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672580" y="1246505"/>
            <a:ext cx="864235" cy="88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632065" y="1246505"/>
            <a:ext cx="906145" cy="88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721100" y="2722245"/>
            <a:ext cx="90805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27575" y="2722245"/>
            <a:ext cx="90805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677535" y="2722245"/>
            <a:ext cx="90805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671945" y="2722245"/>
            <a:ext cx="90805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633970" y="2722245"/>
            <a:ext cx="90805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767715" y="5228590"/>
            <a:ext cx="510540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5880100" y="5265420"/>
            <a:ext cx="510540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623570" y="5948680"/>
            <a:ext cx="510540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2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6" grpId="0" bldLvl="0" animBg="1"/>
      <p:bldP spid="9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640715"/>
            <a:ext cx="7273290" cy="6091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3357245"/>
            <a:ext cx="6624955" cy="3347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62857" y="2305682"/>
            <a:ext cx="1352380" cy="40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15238" y="3201155"/>
            <a:ext cx="1114285" cy="42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4153785"/>
            <a:ext cx="600000" cy="438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62857" y="4201416"/>
            <a:ext cx="523809" cy="37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3482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800593" y="3602640"/>
            <a:ext cx="2536864" cy="383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7360" y="3519805"/>
            <a:ext cx="259778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65230" y="4497220"/>
            <a:ext cx="2071468" cy="383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79690" y="4397375"/>
            <a:ext cx="88265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2290" y="1610360"/>
            <a:ext cx="2073910" cy="136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91405" y="1610360"/>
            <a:ext cx="742950" cy="1343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53333" y="2086941"/>
            <a:ext cx="1095238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12890" y="4839970"/>
            <a:ext cx="72898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57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39340" y="2528570"/>
            <a:ext cx="2310130" cy="1449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20055" y="2528570"/>
            <a:ext cx="790575" cy="137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77430" y="2528570"/>
            <a:ext cx="1505585" cy="155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50100" y="5793105"/>
            <a:ext cx="71247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64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51305" y="2851150"/>
            <a:ext cx="313753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28690" y="2851150"/>
            <a:ext cx="313753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9045" y="5294630"/>
            <a:ext cx="358267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26430" y="5294630"/>
            <a:ext cx="358267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1505"/>
            <a:ext cx="10800000" cy="5685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897505" y="3957320"/>
            <a:ext cx="39751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58410" y="3957320"/>
            <a:ext cx="67564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70140" y="3956685"/>
            <a:ext cx="38608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22155" y="3956685"/>
            <a:ext cx="38608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20685" y="5789295"/>
            <a:ext cx="203708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980"/>
            <a:ext cx="10800000" cy="3420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1480" y="2629535"/>
            <a:ext cx="77343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43985" y="2631440"/>
            <a:ext cx="80010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74765" y="2629535"/>
            <a:ext cx="78613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07450" y="2631440"/>
            <a:ext cx="68199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48345" y="4457700"/>
            <a:ext cx="132397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2023-12-24T11:41:10Z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