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9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90010" y="3078480"/>
            <a:ext cx="4411980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76680" y="3105785"/>
            <a:ext cx="347345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8255" y="3068955"/>
            <a:ext cx="622109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15415" y="3932555"/>
            <a:ext cx="622109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74370"/>
            <a:ext cx="8884920" cy="605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02555"/>
            <a:ext cx="10800000" cy="336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759585"/>
            <a:ext cx="526224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586355"/>
            <a:ext cx="963803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429000"/>
            <a:ext cx="821626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271010"/>
            <a:ext cx="699071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024245" y="1701165"/>
            <a:ext cx="526224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8976360" y="3415665"/>
            <a:ext cx="157226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2" grpId="0" bldLvl="0" animBg="1"/>
      <p:bldP spid="2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405130"/>
            <a:ext cx="8290560" cy="231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2419350"/>
            <a:ext cx="8290560" cy="4358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5015865" y="3516630"/>
            <a:ext cx="7556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7325995" y="3517265"/>
            <a:ext cx="161290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5015865" y="4149090"/>
            <a:ext cx="75565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7212330" y="4149090"/>
            <a:ext cx="107950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white">
          <a:xfrm>
            <a:off x="5015865" y="4822825"/>
            <a:ext cx="75565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9"/>
            </p:custDataLst>
          </p:nvPr>
        </p:nvSpPr>
        <p:spPr bwMode="white">
          <a:xfrm>
            <a:off x="7212330" y="4822825"/>
            <a:ext cx="107950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0"/>
            </p:custDataLst>
          </p:nvPr>
        </p:nvSpPr>
        <p:spPr bwMode="white">
          <a:xfrm>
            <a:off x="5015865" y="5445760"/>
            <a:ext cx="75565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1"/>
            </p:custDataLst>
          </p:nvPr>
        </p:nvSpPr>
        <p:spPr bwMode="white">
          <a:xfrm>
            <a:off x="7212330" y="5445760"/>
            <a:ext cx="107950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2"/>
            </p:custDataLst>
          </p:nvPr>
        </p:nvSpPr>
        <p:spPr bwMode="white">
          <a:xfrm>
            <a:off x="5015865" y="6093460"/>
            <a:ext cx="75565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3"/>
            </p:custDataLst>
          </p:nvPr>
        </p:nvSpPr>
        <p:spPr bwMode="white">
          <a:xfrm>
            <a:off x="7212330" y="6093460"/>
            <a:ext cx="107950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31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0952" y="2010315"/>
            <a:ext cx="1066666" cy="46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0952" y="3050518"/>
            <a:ext cx="1066666" cy="46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0476" y="4071634"/>
            <a:ext cx="1057142" cy="48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306793" y="3320905"/>
            <a:ext cx="906666" cy="33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78603" y="3260455"/>
            <a:ext cx="975746" cy="44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03035" y="4188460"/>
            <a:ext cx="12725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78603" y="4201745"/>
            <a:ext cx="975746" cy="44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48571" y="5194848"/>
            <a:ext cx="1148444" cy="34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78603" y="5151670"/>
            <a:ext cx="975746" cy="42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32126" y="6144773"/>
            <a:ext cx="1157079" cy="33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078603" y="6084323"/>
            <a:ext cx="975746" cy="42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bldLvl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25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571" y="3119008"/>
            <a:ext cx="1085714" cy="48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333" y="4178841"/>
            <a:ext cx="1076190" cy="45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29523" y="2516670"/>
            <a:ext cx="800000" cy="38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1428" y="3555986"/>
            <a:ext cx="580952" cy="38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91428" y="4595301"/>
            <a:ext cx="838095" cy="37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91428" y="5634617"/>
            <a:ext cx="838095" cy="37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01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0000" y="1550499"/>
            <a:ext cx="1066666" cy="4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6666" y="2607845"/>
            <a:ext cx="1066666" cy="46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714" y="4684434"/>
            <a:ext cx="1076190" cy="4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9430"/>
            <a:ext cx="8313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582270" y="2497786"/>
            <a:ext cx="828457" cy="35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2270" y="3187519"/>
            <a:ext cx="828457" cy="35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82270" y="3877251"/>
            <a:ext cx="828457" cy="35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82270" y="4574321"/>
            <a:ext cx="828457" cy="35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89602" y="5256716"/>
            <a:ext cx="821126" cy="37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82270" y="5961124"/>
            <a:ext cx="828457" cy="35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0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55750" y="2948305"/>
            <a:ext cx="298069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7970" y="3716655"/>
            <a:ext cx="746633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6860" y="4476750"/>
            <a:ext cx="398653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536440" y="2914650"/>
            <a:ext cx="605790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9048750" y="3716655"/>
            <a:ext cx="201485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2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2023-12-24T11:43:48Z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