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25"/>
        <p:guide pos="38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5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3610" y="2061210"/>
            <a:ext cx="7764780" cy="1348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60370" y="3717290"/>
            <a:ext cx="627126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7425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598795" y="4277995"/>
            <a:ext cx="41275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6225" y="5699760"/>
            <a:ext cx="39306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74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234305" y="3963670"/>
            <a:ext cx="42926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86980" y="3963035"/>
            <a:ext cx="41783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39020" y="3963035"/>
            <a:ext cx="63881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76165" y="4916805"/>
            <a:ext cx="67818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25080" y="4914900"/>
            <a:ext cx="41783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20630" y="4927600"/>
            <a:ext cx="41783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28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74310" y="1243330"/>
            <a:ext cx="25908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6330" y="1243330"/>
            <a:ext cx="25082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7705" y="2051050"/>
            <a:ext cx="48514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2755" y="2051050"/>
            <a:ext cx="48514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35595" y="2060575"/>
            <a:ext cx="25908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02205" y="2885440"/>
            <a:ext cx="25908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06240" y="3665220"/>
            <a:ext cx="402272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57065" y="4519930"/>
            <a:ext cx="17018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87615" y="4519930"/>
            <a:ext cx="50165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66845" y="5284470"/>
            <a:ext cx="347472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89070" y="6160770"/>
            <a:ext cx="46736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9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8855" y="1193800"/>
            <a:ext cx="142113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530" y="2183130"/>
            <a:ext cx="52197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1195" y="3056255"/>
            <a:ext cx="199072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1240" y="4046220"/>
            <a:ext cx="138366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35800" y="4919980"/>
            <a:ext cx="201295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99920" y="5763260"/>
            <a:ext cx="1412240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075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403985" y="3923665"/>
            <a:ext cx="271907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34940" y="3970020"/>
            <a:ext cx="236791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03985" y="4633595"/>
            <a:ext cx="208534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34940" y="4633595"/>
            <a:ext cx="238760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03985" y="5242560"/>
            <a:ext cx="339153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58740" y="5264150"/>
            <a:ext cx="375666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22070" y="5893435"/>
            <a:ext cx="335788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156835" y="5908040"/>
            <a:ext cx="387858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4" grpId="0" bldLvl="0" animBg="1"/>
      <p:bldP spid="15" grpId="0" bldLvl="0" animBg="1"/>
      <p:bldP spid="16" grpId="0" bldLvl="0" animBg="1"/>
      <p:bldP spid="18" grpId="0" bldLvl="0" animBg="1"/>
      <p:bldP spid="23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45"/>
            <a:ext cx="10800000" cy="319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170795" y="3102610"/>
            <a:ext cx="57531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"/>
          <a:stretch>
            <a:fillRect/>
          </a:stretch>
        </p:blipFill>
        <p:spPr>
          <a:xfrm>
            <a:off x="1631315" y="3645535"/>
            <a:ext cx="10081350" cy="2866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0168890" y="3881120"/>
            <a:ext cx="56261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0077450" y="5698490"/>
            <a:ext cx="66929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3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10740" y="3908425"/>
            <a:ext cx="3341370" cy="133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4530" y="3908425"/>
            <a:ext cx="3022600" cy="133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05375"/>
            <a:ext cx="10800000" cy="387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990" y="3068955"/>
            <a:ext cx="2183130" cy="144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0705" y="3068955"/>
            <a:ext cx="2466340" cy="144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74329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79750" y="3946525"/>
            <a:ext cx="40005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56330" y="3946525"/>
            <a:ext cx="36703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0525" y="3948430"/>
            <a:ext cx="36703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10125" y="3946525"/>
            <a:ext cx="21653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60670" y="3946525"/>
            <a:ext cx="21653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97880" y="3948430"/>
            <a:ext cx="22923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55410" y="3946525"/>
            <a:ext cx="20955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99605" y="3948430"/>
            <a:ext cx="20955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69835" y="3956685"/>
            <a:ext cx="1377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45690" y="4740910"/>
            <a:ext cx="149415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386705" y="4740910"/>
            <a:ext cx="75374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38270" y="6089015"/>
            <a:ext cx="325755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2023-12-19T14:43:16Z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