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210" y="2971800"/>
            <a:ext cx="654558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057005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3315"/>
            <a:ext cx="10800000" cy="266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479425" y="1486535"/>
            <a:ext cx="5714365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3385" y="2844800"/>
            <a:ext cx="704088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61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77745" y="3608705"/>
            <a:ext cx="13493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7820" y="3608705"/>
            <a:ext cx="96012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8395" y="4963795"/>
            <a:ext cx="265176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2130" y="5856605"/>
            <a:ext cx="4191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0285" y="5856605"/>
            <a:ext cx="3829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438791"/>
            <a:ext cx="304761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1734109"/>
            <a:ext cx="542857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2029426"/>
            <a:ext cx="533334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8095" y="3020168"/>
            <a:ext cx="295238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8095" y="3020168"/>
            <a:ext cx="200000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095" y="3610802"/>
            <a:ext cx="304761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0000" y="3610802"/>
            <a:ext cx="323809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3333" y="4601544"/>
            <a:ext cx="304761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6190" y="4592018"/>
            <a:ext cx="333333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00952" y="5192178"/>
            <a:ext cx="533333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05714" y="5192178"/>
            <a:ext cx="304761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5595" y="2508250"/>
            <a:ext cx="3454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6685" y="3089275"/>
            <a:ext cx="6057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4105" y="4062730"/>
            <a:ext cx="59436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155" y="5026025"/>
            <a:ext cx="3454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44470" y="5045075"/>
            <a:ext cx="3606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0520" y="5045075"/>
            <a:ext cx="3606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6935" y="5044440"/>
            <a:ext cx="5600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2565" y="5644515"/>
            <a:ext cx="37338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8615" y="5634355"/>
            <a:ext cx="3733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5370" y="5634355"/>
            <a:ext cx="3848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2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85719" y="3049490"/>
            <a:ext cx="145795" cy="26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9596" y="3042542"/>
            <a:ext cx="423501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4891" y="3820733"/>
            <a:ext cx="222164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6539" y="3820733"/>
            <a:ext cx="423501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8521" y="4598924"/>
            <a:ext cx="347132" cy="26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86539" y="4591975"/>
            <a:ext cx="423501" cy="2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64891" y="5377114"/>
            <a:ext cx="222164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86539" y="5370166"/>
            <a:ext cx="423501" cy="2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64891" y="6141408"/>
            <a:ext cx="229107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6539" y="6141408"/>
            <a:ext cx="423501" cy="27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3885"/>
            <a:ext cx="9189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341120" y="3068955"/>
            <a:ext cx="31565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1120" y="4279265"/>
            <a:ext cx="31565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341120" y="5431155"/>
            <a:ext cx="31565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447665" y="3068955"/>
            <a:ext cx="45916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447665" y="4279265"/>
            <a:ext cx="31565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447665" y="5431155"/>
            <a:ext cx="315658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3"/>
          <a:stretch>
            <a:fillRect/>
          </a:stretch>
        </p:blipFill>
        <p:spPr>
          <a:xfrm>
            <a:off x="720090" y="1253675"/>
            <a:ext cx="10800080" cy="435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63245" y="2727960"/>
            <a:ext cx="447611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3245" y="4253865"/>
            <a:ext cx="447611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91810" y="2727960"/>
            <a:ext cx="447611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91810" y="4253865"/>
            <a:ext cx="447611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00710"/>
            <a:ext cx="8915400" cy="61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1315" y="2665095"/>
            <a:ext cx="37217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429635"/>
            <a:ext cx="372173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31315" y="4581525"/>
            <a:ext cx="372173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31315" y="5733415"/>
            <a:ext cx="372173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