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5" r:id="rId11"/>
    <p:sldId id="333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20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9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18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2842895"/>
            <a:ext cx="658177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05" y="621030"/>
            <a:ext cx="10153650" cy="250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1580515" y="3122930"/>
            <a:ext cx="7423150" cy="363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515" y="3573145"/>
            <a:ext cx="7861300" cy="318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1891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1987780"/>
            <a:ext cx="323809" cy="20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14" y="1987780"/>
            <a:ext cx="333333" cy="20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7619" y="2465414"/>
            <a:ext cx="333333" cy="21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235" y="3369310"/>
            <a:ext cx="821944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285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3532505"/>
            <a:ext cx="1003046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3640" y="4054475"/>
            <a:ext cx="1019302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2245" y="4432300"/>
            <a:ext cx="102552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3040" y="3506470"/>
            <a:ext cx="24193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1115" y="3990340"/>
            <a:ext cx="965644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950" y="4436745"/>
            <a:ext cx="81711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5321300"/>
            <a:ext cx="97478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4869180"/>
            <a:ext cx="95827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0680"/>
            <a:ext cx="10800000" cy="332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580" y="2444750"/>
            <a:ext cx="368998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3580" y="2879090"/>
            <a:ext cx="1014920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3580" y="3313430"/>
            <a:ext cx="1014920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580" y="3815080"/>
            <a:ext cx="1014920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4182110"/>
            <a:ext cx="1014920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00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870" y="2394585"/>
            <a:ext cx="276098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1870" y="2861310"/>
            <a:ext cx="1007554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1870" y="3246120"/>
            <a:ext cx="1007554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1870" y="3725545"/>
            <a:ext cx="1007554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1870" y="4229735"/>
            <a:ext cx="1007554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91870" y="4661535"/>
            <a:ext cx="1007554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68570"/>
            <a:ext cx="10800000" cy="343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615" y="2617470"/>
            <a:ext cx="402590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061335"/>
            <a:ext cx="1057529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3505200"/>
            <a:ext cx="1057529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3997325"/>
            <a:ext cx="1057529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4357370"/>
            <a:ext cx="1057529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3569335"/>
            <a:ext cx="991425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4415" y="4004945"/>
            <a:ext cx="991425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4415" y="4440555"/>
            <a:ext cx="991425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4415" y="4940935"/>
            <a:ext cx="991425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41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180" y="2215515"/>
            <a:ext cx="19050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380" y="2218055"/>
            <a:ext cx="20955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4855" y="2218055"/>
            <a:ext cx="34290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620" y="2218055"/>
            <a:ext cx="33337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695" y="2215515"/>
            <a:ext cx="20002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91470" y="2218055"/>
            <a:ext cx="20955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4430" y="3181350"/>
            <a:ext cx="33337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6570" y="3158490"/>
            <a:ext cx="27622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01055" y="3679190"/>
            <a:ext cx="67627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9395" y="3667760"/>
            <a:ext cx="80010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57995" y="4142105"/>
            <a:ext cx="62865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43680" y="4628515"/>
            <a:ext cx="61912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24495" y="4628515"/>
            <a:ext cx="61912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357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9045" y="1693545"/>
            <a:ext cx="31432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4030" y="2179955"/>
            <a:ext cx="45720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780" y="3131185"/>
            <a:ext cx="19050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345" y="4106545"/>
            <a:ext cx="33337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7455" y="4580890"/>
            <a:ext cx="239077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39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205" y="2233295"/>
            <a:ext cx="14382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915" y="2724150"/>
            <a:ext cx="20002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4055" y="2724150"/>
            <a:ext cx="32385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1130" y="2724150"/>
            <a:ext cx="19050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7795" y="2724150"/>
            <a:ext cx="27622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4030" y="3200400"/>
            <a:ext cx="33337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1645" y="3200400"/>
            <a:ext cx="33337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43720" y="3200400"/>
            <a:ext cx="33337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0370" y="4170045"/>
            <a:ext cx="60007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91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4525" y="2323465"/>
            <a:ext cx="28829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2615" y="2775585"/>
            <a:ext cx="33401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4525" y="3295015"/>
            <a:ext cx="28829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2615" y="3736975"/>
            <a:ext cx="33401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4525" y="4257040"/>
            <a:ext cx="28829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3800"/>
            <a:ext cx="10800000" cy="235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1345" y="1963420"/>
            <a:ext cx="39497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4115" y="2926715"/>
            <a:ext cx="37719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1"/>
          <a:stretch>
            <a:fillRect/>
          </a:stretch>
        </p:blipFill>
        <p:spPr>
          <a:xfrm>
            <a:off x="1127760" y="3860800"/>
            <a:ext cx="8784680" cy="104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310880" y="3943985"/>
            <a:ext cx="39497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45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6960" y="1642745"/>
            <a:ext cx="39370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2970" y="4078605"/>
            <a:ext cx="4470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010"/>
            <a:ext cx="10800000" cy="327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565" y="2585085"/>
            <a:ext cx="17335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1380" y="2586990"/>
            <a:ext cx="173355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3970" y="2586990"/>
            <a:ext cx="173355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3033395"/>
            <a:ext cx="18573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1380" y="3033395"/>
            <a:ext cx="18573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3970" y="3033395"/>
            <a:ext cx="18573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72325"/>
            <a:ext cx="10800000" cy="248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305560" y="4240530"/>
            <a:ext cx="187642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524375" y="4240530"/>
            <a:ext cx="173355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477125" y="4240530"/>
            <a:ext cx="184785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305560" y="4690110"/>
            <a:ext cx="200025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4524375" y="4690110"/>
            <a:ext cx="185737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7467600" y="4690110"/>
            <a:ext cx="185737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8535"/>
            <a:ext cx="10800000" cy="2427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5720" y="2224405"/>
            <a:ext cx="202819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8195" y="2243455"/>
            <a:ext cx="229997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3055" y="2243455"/>
            <a:ext cx="163068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5135" y="2700655"/>
            <a:ext cx="99187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7770" y="2719705"/>
            <a:ext cx="124333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4895" y="2719705"/>
            <a:ext cx="59436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88610" y="3169285"/>
            <a:ext cx="60579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86295"/>
            <a:ext cx="10800000" cy="221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079500" y="4584065"/>
            <a:ext cx="184023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4601210" y="4565015"/>
            <a:ext cx="189230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8315325" y="4565015"/>
            <a:ext cx="189230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2009775" y="5061585"/>
            <a:ext cx="86614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5099050" y="5040630"/>
            <a:ext cx="99187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8704580" y="5040630"/>
            <a:ext cx="86614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2145665" y="5510530"/>
            <a:ext cx="59436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2023-12-24T11:17:17Z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