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33500" y="2971800"/>
            <a:ext cx="95250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745"/>
            <a:ext cx="64135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/>
        </p:nvSpPr>
        <p:spPr bwMode="white">
          <a:xfrm>
            <a:off x="1678940" y="4622165"/>
            <a:ext cx="357060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678940" y="5454015"/>
            <a:ext cx="450850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78940" y="6102350"/>
            <a:ext cx="450850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3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5160"/>
            <a:ext cx="7560310" cy="608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2" name="矩形 41"/>
          <p:cNvSpPr/>
          <p:nvPr/>
        </p:nvSpPr>
        <p:spPr bwMode="white">
          <a:xfrm>
            <a:off x="1199515" y="3913505"/>
            <a:ext cx="2753360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055370" y="4797425"/>
            <a:ext cx="2680970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866765"/>
            <a:ext cx="2680970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4655820" y="3913505"/>
            <a:ext cx="2753360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4511675" y="4797425"/>
            <a:ext cx="2680970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4511675" y="5866765"/>
            <a:ext cx="2680970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4" grpId="0" bldLvl="0" animBg="1"/>
      <p:bldP spid="2" grpId="0" bldLvl="0" animBg="1"/>
      <p:bldP spid="54" grpId="0" bldLvl="0" animBg="1"/>
      <p:bldP spid="55" grpId="0" bldLvl="0" animBg="1"/>
      <p:bldP spid="5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60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/>
          <p:cNvSpPr/>
          <p:nvPr/>
        </p:nvSpPr>
        <p:spPr bwMode="white">
          <a:xfrm>
            <a:off x="473710" y="2501900"/>
            <a:ext cx="2659380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95325" y="3797935"/>
            <a:ext cx="2574290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5093970"/>
            <a:ext cx="2574290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226050" y="2501900"/>
            <a:ext cx="4577715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5447665" y="3797935"/>
            <a:ext cx="2574290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447665" y="5093970"/>
            <a:ext cx="2574290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2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183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80531" y="2270669"/>
            <a:ext cx="453510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57924" y="2270669"/>
            <a:ext cx="453510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27218" y="2270669"/>
            <a:ext cx="453510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69613" y="3607377"/>
            <a:ext cx="445412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68841" y="3607377"/>
            <a:ext cx="445412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27218" y="3607377"/>
            <a:ext cx="445412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72433" y="5632694"/>
            <a:ext cx="396821" cy="3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94214" y="5705605"/>
            <a:ext cx="380624" cy="29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3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183755" y="2324100"/>
            <a:ext cx="4933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9395" y="4641850"/>
            <a:ext cx="51689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9570" y="2739390"/>
            <a:ext cx="64643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9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370330" y="3437890"/>
            <a:ext cx="2418080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35370" y="3437890"/>
            <a:ext cx="2418080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70330" y="4523740"/>
            <a:ext cx="2418080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135370" y="4523740"/>
            <a:ext cx="2418080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451610" y="5596255"/>
            <a:ext cx="3384550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216650" y="5597525"/>
            <a:ext cx="342836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22" grpId="0" bldLvl="0" animBg="1"/>
      <p:bldP spid="25" grpId="0" bldLvl="0" animBg="1"/>
      <p:bldP spid="35" grpId="0" bldLvl="0" animBg="1"/>
      <p:bldP spid="3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2515870"/>
            <a:ext cx="4219575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05905" y="2515870"/>
            <a:ext cx="4144645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3850640"/>
            <a:ext cx="4822825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615430" y="3850640"/>
            <a:ext cx="4119245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81990" y="5201285"/>
            <a:ext cx="3993515" cy="9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6624955" y="5201285"/>
            <a:ext cx="3868420" cy="9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28" grpId="0" bldLvl="0" animBg="1"/>
      <p:bldP spid="33" grpId="0" bldLvl="0" animBg="1"/>
      <p:bldP spid="47" grpId="0" bldLvl="0" animBg="1"/>
      <p:bldP spid="5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08500"/>
            <a:ext cx="72478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567815" y="4317365"/>
            <a:ext cx="5389245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707515" y="5335270"/>
            <a:ext cx="343217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668780" y="6131560"/>
            <a:ext cx="347091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1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2023-12-20T14:10:34Z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