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7920" y="1917065"/>
            <a:ext cx="7376160" cy="15468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61310" y="3789045"/>
            <a:ext cx="6469380" cy="8915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995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417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374775"/>
            <a:ext cx="908621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331085"/>
            <a:ext cx="422846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39340" y="3229610"/>
            <a:ext cx="258064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72180" y="4106545"/>
            <a:ext cx="143827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4920615"/>
            <a:ext cx="878078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86740"/>
            <a:ext cx="8598535" cy="6145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81115"/>
            <a:ext cx="10800000" cy="20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00952" y="3058119"/>
            <a:ext cx="4542857" cy="496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00952" y="4013308"/>
            <a:ext cx="3752380" cy="496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996440" y="3030220"/>
            <a:ext cx="2076450" cy="96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70165" y="3112770"/>
            <a:ext cx="3059430" cy="80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10205" y="4012565"/>
            <a:ext cx="971550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81795" y="3996690"/>
            <a:ext cx="981075" cy="78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080"/>
            <a:ext cx="10800000" cy="415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9165" y="2972435"/>
            <a:ext cx="332740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29755" y="2972435"/>
            <a:ext cx="281876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82165" y="3918585"/>
            <a:ext cx="145732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00720" y="3918585"/>
            <a:ext cx="143827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017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363980" y="4234815"/>
            <a:ext cx="355600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63980" y="4941570"/>
            <a:ext cx="428117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63980" y="5589905"/>
            <a:ext cx="428117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61735" y="1593215"/>
            <a:ext cx="379349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61735" y="2409825"/>
            <a:ext cx="3793490" cy="113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21030"/>
            <a:ext cx="7854950" cy="6116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83615" y="2973070"/>
            <a:ext cx="6576695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3621405"/>
            <a:ext cx="6576695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83615" y="4288790"/>
            <a:ext cx="6576695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83615" y="4917440"/>
            <a:ext cx="6576695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83615" y="5604510"/>
            <a:ext cx="6576695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83615" y="6160135"/>
            <a:ext cx="6576695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68676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02335" y="3817620"/>
            <a:ext cx="342074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02335" y="4355465"/>
            <a:ext cx="342074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02335" y="4931410"/>
            <a:ext cx="342074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02335" y="5526405"/>
            <a:ext cx="342074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02335" y="6059805"/>
            <a:ext cx="6192520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13" grpId="0" bldLvl="0" animBg="1"/>
      <p:bldP spid="14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2023-12-20T15:46:25Z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