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8740" y="3006090"/>
            <a:ext cx="949452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55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325"/>
            <a:ext cx="74193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07540"/>
            <a:ext cx="381063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0240" y="2678430"/>
            <a:ext cx="189103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8390" y="3460115"/>
            <a:ext cx="113665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183380"/>
            <a:ext cx="586994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944745"/>
            <a:ext cx="583247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66595" y="4248785"/>
            <a:ext cx="30441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2975" y="4273550"/>
            <a:ext cx="292290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40025" y="5006975"/>
            <a:ext cx="123825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83780" y="5046980"/>
            <a:ext cx="203644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95235" y="5755640"/>
            <a:ext cx="10509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2446020"/>
            <a:ext cx="328549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605" y="2446020"/>
            <a:ext cx="305689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3165" y="3344545"/>
            <a:ext cx="191452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405" y="3350895"/>
            <a:ext cx="178625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7855" y="4190365"/>
            <a:ext cx="12382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76670" y="4190365"/>
            <a:ext cx="26212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965" y="2641600"/>
            <a:ext cx="344741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755" y="2591435"/>
            <a:ext cx="259016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3165" y="3524250"/>
            <a:ext cx="191452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355" y="3489325"/>
            <a:ext cx="12192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8330" y="4367530"/>
            <a:ext cx="12287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006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16430" y="3446145"/>
            <a:ext cx="146050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6565" y="3446145"/>
            <a:ext cx="13284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8540" y="4038600"/>
            <a:ext cx="475170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33550" y="4612005"/>
            <a:ext cx="232410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83840" y="5156835"/>
            <a:ext cx="118554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57805" y="5693410"/>
            <a:ext cx="121158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8745" y="6200140"/>
            <a:ext cx="463232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390" y="1056640"/>
            <a:ext cx="258064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840" y="1957705"/>
            <a:ext cx="61188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2843530"/>
            <a:ext cx="34855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840" y="3684905"/>
            <a:ext cx="237172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3130" y="4523105"/>
            <a:ext cx="121920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0325" y="5314315"/>
            <a:ext cx="558990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3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66612" y="4276249"/>
            <a:ext cx="285281" cy="22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2100" y="4912623"/>
            <a:ext cx="513505" cy="32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9955" y="4945257"/>
            <a:ext cx="521656" cy="31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2839" y="6185371"/>
            <a:ext cx="986257" cy="31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85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9445" y="1381125"/>
            <a:ext cx="51758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30755"/>
            <a:ext cx="335216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1640" y="3000375"/>
            <a:ext cx="23431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8390" y="3764280"/>
            <a:ext cx="9906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473575"/>
            <a:ext cx="46570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432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42990" y="3549015"/>
            <a:ext cx="284480" cy="21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090" y="4033520"/>
            <a:ext cx="394525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9015" y="4617720"/>
            <a:ext cx="298513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2400" y="5151120"/>
            <a:ext cx="27736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1560" y="5680710"/>
            <a:ext cx="145859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2355" y="6161405"/>
            <a:ext cx="359600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2023-12-24T11:33:59Z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