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8060" y="2914650"/>
            <a:ext cx="513588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2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68755" y="4660265"/>
            <a:ext cx="45434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6375" y="5559425"/>
            <a:ext cx="26733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1135" y="6223000"/>
            <a:ext cx="580263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3830"/>
            <a:ext cx="10800000" cy="352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1869440"/>
            <a:ext cx="23336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740" y="2700020"/>
            <a:ext cx="46475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6855" y="3532505"/>
            <a:ext cx="14478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350" y="4293235"/>
            <a:ext cx="80251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42845" y="4500245"/>
            <a:ext cx="255841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7140" y="4500245"/>
            <a:ext cx="275653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4350" y="5304790"/>
            <a:ext cx="11112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0390" y="5304155"/>
            <a:ext cx="11195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285" y="1794510"/>
            <a:ext cx="27552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9380" y="1794510"/>
            <a:ext cx="21723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7085" y="2543175"/>
            <a:ext cx="136588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815" y="2543810"/>
            <a:ext cx="12217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0610" y="4712970"/>
            <a:ext cx="29470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4120" y="4712970"/>
            <a:ext cx="21723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7665" y="5451475"/>
            <a:ext cx="121412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1175" y="5454015"/>
            <a:ext cx="10223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94186" y="2486834"/>
            <a:ext cx="498604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2640" y="3701415"/>
            <a:ext cx="60960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4186" y="4863401"/>
            <a:ext cx="507669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1856" y="6042614"/>
            <a:ext cx="498603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27275" y="3188970"/>
            <a:ext cx="204089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4580" y="3936365"/>
            <a:ext cx="311531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6405" y="4780280"/>
            <a:ext cx="138176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315" y="2392045"/>
            <a:ext cx="16954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240" y="3155315"/>
            <a:ext cx="374269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7805" y="4066540"/>
            <a:ext cx="121920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13915" y="4634230"/>
            <a:ext cx="16979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7895" y="4627880"/>
            <a:ext cx="188404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1060" y="5337810"/>
            <a:ext cx="26955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2950" y="5334635"/>
            <a:ext cx="290639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0810" y="6116320"/>
            <a:ext cx="10591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3025" y="6108700"/>
            <a:ext cx="127571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4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407857" y="4841497"/>
            <a:ext cx="1422622" cy="2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8136" y="5517251"/>
            <a:ext cx="2387113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8793" y="6249318"/>
            <a:ext cx="1221687" cy="27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4546966"/>
            <a:ext cx="2600000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5338225"/>
            <a:ext cx="3285714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6215284"/>
            <a:ext cx="1447619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