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24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0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6440" y="2788920"/>
            <a:ext cx="8199120" cy="1280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700"/>
            <a:ext cx="10800000" cy="4044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2375" y="2091690"/>
            <a:ext cx="1029716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22375" y="2501900"/>
            <a:ext cx="1029716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2375" y="2933700"/>
            <a:ext cx="1029716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2375" y="3365500"/>
            <a:ext cx="1029716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475" y="3714565"/>
            <a:ext cx="10800000" cy="3072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415415" y="4406265"/>
            <a:ext cx="732218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1415415" y="4803775"/>
            <a:ext cx="732218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1415415" y="5235575"/>
            <a:ext cx="732218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1415415" y="5667375"/>
            <a:ext cx="732218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1415415" y="6099175"/>
            <a:ext cx="732218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40" y="2383790"/>
            <a:ext cx="100793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3940" y="2853055"/>
            <a:ext cx="1007935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3940" y="3285490"/>
            <a:ext cx="10079355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3940" y="3656330"/>
            <a:ext cx="1007935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3940" y="4023995"/>
            <a:ext cx="1007935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3940" y="4391660"/>
            <a:ext cx="1007935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58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085" y="2431415"/>
            <a:ext cx="24676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4085" y="2861945"/>
            <a:ext cx="55791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4085" y="3294380"/>
            <a:ext cx="55791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4085" y="3726815"/>
            <a:ext cx="55791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4085" y="4157345"/>
            <a:ext cx="55791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408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940" y="2537460"/>
            <a:ext cx="431736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6940" y="3006090"/>
            <a:ext cx="1047369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6940" y="3474720"/>
            <a:ext cx="1047369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6940" y="3882390"/>
            <a:ext cx="1047369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6940" y="4302125"/>
            <a:ext cx="1047369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160" y="3073400"/>
            <a:ext cx="304546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5160" y="3490595"/>
            <a:ext cx="1063307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160" y="3933190"/>
            <a:ext cx="1063307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160" y="4365625"/>
            <a:ext cx="1063307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5160" y="4735830"/>
            <a:ext cx="1063307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830" y="2853055"/>
            <a:ext cx="345567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5830" y="3213100"/>
            <a:ext cx="1036383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5830" y="3717290"/>
            <a:ext cx="1036383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5830" y="4149090"/>
            <a:ext cx="1036383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5830" y="4581525"/>
            <a:ext cx="1036383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5830" y="5013325"/>
            <a:ext cx="1036383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7105" y="2048510"/>
            <a:ext cx="86677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195" y="2048510"/>
            <a:ext cx="59055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4761" y="2553081"/>
            <a:ext cx="561904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5714" y="2553081"/>
            <a:ext cx="571428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62857" y="3010262"/>
            <a:ext cx="742857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0476" y="3476967"/>
            <a:ext cx="619047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77142" y="3943671"/>
            <a:ext cx="619047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1904" y="3943671"/>
            <a:ext cx="619047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15238" y="4400852"/>
            <a:ext cx="333333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43809" y="5324737"/>
            <a:ext cx="323809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67619" y="5791442"/>
            <a:ext cx="733333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03775"/>
            <a:ext cx="10800000" cy="482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2120" y="2747645"/>
            <a:ext cx="36957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571" y="2823866"/>
            <a:ext cx="190476" cy="2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1428" y="5644732"/>
            <a:ext cx="333333" cy="2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81755" y="3945890"/>
            <a:ext cx="252000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2445" y="3945890"/>
            <a:ext cx="252000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9785" y="4597400"/>
            <a:ext cx="252000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15535" y="4596765"/>
            <a:ext cx="252000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7585"/>
            <a:ext cx="10800000" cy="150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2658644"/>
            <a:ext cx="190476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3211352"/>
            <a:ext cx="342857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3659235"/>
            <a:ext cx="419047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2795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8960" y="2380615"/>
            <a:ext cx="31623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960" y="2860040"/>
            <a:ext cx="31623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8960" y="3315970"/>
            <a:ext cx="31623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5305" y="3745230"/>
            <a:ext cx="35433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85145" y="4213225"/>
            <a:ext cx="36576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2705" y="1580515"/>
            <a:ext cx="29908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7495" y="2508250"/>
            <a:ext cx="299085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0145" y="3432175"/>
            <a:ext cx="29908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293050"/>
            <a:ext cx="10800000" cy="2291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407660" y="4894446"/>
            <a:ext cx="228571" cy="1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8340994" y="5820404"/>
            <a:ext cx="228571" cy="1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1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690" y="1976755"/>
            <a:ext cx="148590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0930" y="1976755"/>
            <a:ext cx="136207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4945" y="1976755"/>
            <a:ext cx="148590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2115" y="2424430"/>
            <a:ext cx="65722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3830" y="2424430"/>
            <a:ext cx="65722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7845" y="2421255"/>
            <a:ext cx="78105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3490" y="4215765"/>
            <a:ext cx="183832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81955" y="4215765"/>
            <a:ext cx="137160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91195" y="4215765"/>
            <a:ext cx="144780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6390" y="4669790"/>
            <a:ext cx="113347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48680" y="4669790"/>
            <a:ext cx="124777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86520" y="4672965"/>
            <a:ext cx="79057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48815" y="5102225"/>
            <a:ext cx="54292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48680" y="5098415"/>
            <a:ext cx="90487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10345" y="5101590"/>
            <a:ext cx="54292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03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1165" y="4262120"/>
            <a:ext cx="206692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730" y="4233545"/>
            <a:ext cx="172402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4065" y="4664710"/>
            <a:ext cx="172402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2680" y="4636135"/>
            <a:ext cx="12382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6880" y="5124450"/>
            <a:ext cx="666750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8770" y="5092700"/>
            <a:ext cx="78105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3104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3270885"/>
            <a:ext cx="125730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2065" y="3675380"/>
            <a:ext cx="1247775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1155" y="3651885"/>
            <a:ext cx="1266825" cy="21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8790" y="4127500"/>
            <a:ext cx="66675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0205" y="4044950"/>
            <a:ext cx="124777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7405" y="4498975"/>
            <a:ext cx="66675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2023-12-24T11:13:50Z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