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5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4450" y="2926080"/>
            <a:ext cx="9563100" cy="10058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5035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3260" y="1068705"/>
            <a:ext cx="611822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3260" y="1947545"/>
            <a:ext cx="362267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3260" y="2680970"/>
            <a:ext cx="355854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86840" y="3488055"/>
            <a:ext cx="196596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27505" y="4309110"/>
            <a:ext cx="263652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3260" y="5135245"/>
            <a:ext cx="353885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3260" y="5940425"/>
            <a:ext cx="437832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0" grpId="0" bldLvl="0" animBg="1"/>
      <p:bldP spid="12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74463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621370" y="3549756"/>
            <a:ext cx="407121" cy="262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90065" y="4102100"/>
            <a:ext cx="67310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84195" y="5892800"/>
            <a:ext cx="153352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917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29558" y="2784752"/>
            <a:ext cx="1748546" cy="33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55758" y="2784752"/>
            <a:ext cx="1756387" cy="33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74454" y="3498866"/>
            <a:ext cx="823306" cy="266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08496" y="3498866"/>
            <a:ext cx="807625" cy="274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49106" y="5649057"/>
            <a:ext cx="1764228" cy="33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36209" y="5649057"/>
            <a:ext cx="1748546" cy="33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94003" y="6363171"/>
            <a:ext cx="815465" cy="274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84010" y="6229985"/>
            <a:ext cx="148717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17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999875" y="4772412"/>
            <a:ext cx="2924218" cy="364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15366" y="5552854"/>
            <a:ext cx="1508727" cy="28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27266" y="6290880"/>
            <a:ext cx="1084927" cy="296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07"/>
          <a:stretch>
            <a:fillRect/>
          </a:stretch>
        </p:blipFill>
        <p:spPr>
          <a:xfrm>
            <a:off x="720090" y="1254945"/>
            <a:ext cx="9979025" cy="4815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4530" y="3917950"/>
            <a:ext cx="323151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07260" y="4738370"/>
            <a:ext cx="155765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18080" y="5513705"/>
            <a:ext cx="1135380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9353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254250" y="5106035"/>
            <a:ext cx="83312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72805" y="5130800"/>
            <a:ext cx="130302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11935" y="5901055"/>
            <a:ext cx="90741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4893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59510"/>
            <a:ext cx="669099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073275"/>
            <a:ext cx="357124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10740" y="2903220"/>
            <a:ext cx="191452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48865" y="3733165"/>
            <a:ext cx="167640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8485" y="4489450"/>
            <a:ext cx="706183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845"/>
            <a:ext cx="88177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58595" y="3116580"/>
            <a:ext cx="450977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97100" y="3867785"/>
            <a:ext cx="2122805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51480" y="4554855"/>
            <a:ext cx="136842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30550" y="5231765"/>
            <a:ext cx="100330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66215" y="5835650"/>
            <a:ext cx="430022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8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2023-12-19T13:23:38Z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