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06090" y="2632710"/>
            <a:ext cx="6179820" cy="1592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691965"/>
            <a:ext cx="7188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115185" y="3233420"/>
            <a:ext cx="492252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34235" y="3836670"/>
            <a:ext cx="32372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38830" y="4398645"/>
            <a:ext cx="156718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01110" y="4952365"/>
            <a:ext cx="100647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21535" y="5510530"/>
            <a:ext cx="277749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66290" y="5999480"/>
            <a:ext cx="418147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33"/>
          <a:stretch>
            <a:fillRect/>
          </a:stretch>
        </p:blipFill>
        <p:spPr>
          <a:xfrm>
            <a:off x="720090" y="972185"/>
            <a:ext cx="9916160" cy="50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58570" y="4604385"/>
            <a:ext cx="308991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07480" y="4555490"/>
            <a:ext cx="215392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96490" y="5377180"/>
            <a:ext cx="122047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81240" y="5366385"/>
            <a:ext cx="100965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62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8645" y="2303780"/>
            <a:ext cx="388874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8505" y="2380615"/>
            <a:ext cx="428752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0240" y="3211195"/>
            <a:ext cx="202946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85380" y="3251835"/>
            <a:ext cx="254508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66430" y="4090035"/>
            <a:ext cx="120269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50645" y="3954145"/>
            <a:ext cx="284988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3825" y="4753610"/>
            <a:ext cx="14541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3695" y="5485765"/>
            <a:ext cx="99441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9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3886835"/>
            <a:ext cx="329946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3985" y="4747260"/>
            <a:ext cx="189357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8040" y="5575935"/>
            <a:ext cx="119951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720090" y="765360"/>
            <a:ext cx="9671050" cy="553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30350" y="2799715"/>
            <a:ext cx="623125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22070" y="3562350"/>
            <a:ext cx="394589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13205" y="4349750"/>
            <a:ext cx="358584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88185" y="5055870"/>
            <a:ext cx="222694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21435" y="5727065"/>
            <a:ext cx="569722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4" grpId="0" bldLvl="0" animBg="1"/>
      <p:bldP spid="15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20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96778" y="4532727"/>
            <a:ext cx="4053691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2823" y="5182036"/>
            <a:ext cx="2414074" cy="23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1479" y="5789454"/>
            <a:ext cx="1562868" cy="24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68929" y="6396872"/>
            <a:ext cx="1234945" cy="24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6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1580"/>
            <a:ext cx="734949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105660"/>
            <a:ext cx="397192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1665" y="2933700"/>
            <a:ext cx="252285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9815" y="3773170"/>
            <a:ext cx="172339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547235"/>
            <a:ext cx="985075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5403215"/>
            <a:ext cx="197485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7888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81125" y="3641090"/>
            <a:ext cx="521716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7475" y="4294505"/>
            <a:ext cx="222567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89505" y="4907280"/>
            <a:ext cx="122428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23515" y="5512435"/>
            <a:ext cx="105727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7475" y="6075680"/>
            <a:ext cx="519620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2023-12-19T14:09:56Z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