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110" y="3032760"/>
            <a:ext cx="738378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030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451610" y="5201285"/>
            <a:ext cx="382143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0015" y="5969000"/>
            <a:ext cx="283400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27980"/>
            <a:ext cx="10800000" cy="2731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873885"/>
            <a:ext cx="2308225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357245"/>
            <a:ext cx="6743065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63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05380" y="4168140"/>
            <a:ext cx="23622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8565" y="4160520"/>
            <a:ext cx="39370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25264" y="5465940"/>
            <a:ext cx="245083" cy="18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28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5630" y="3262630"/>
            <a:ext cx="1170940" cy="146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3885" y="3285490"/>
            <a:ext cx="1171575" cy="142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54054" y="5170651"/>
            <a:ext cx="355912" cy="31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89960" y="5656044"/>
            <a:ext cx="784625" cy="37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752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671310" y="1816735"/>
            <a:ext cx="36258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4974" y="2131638"/>
            <a:ext cx="254706" cy="30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3479" y="2378716"/>
            <a:ext cx="270141" cy="30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0556" y="3397912"/>
            <a:ext cx="1142317" cy="33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77585" y="4389755"/>
            <a:ext cx="150749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39719" y="4378502"/>
            <a:ext cx="432228" cy="40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6346" y="5181504"/>
            <a:ext cx="740963" cy="33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55205" y="5052695"/>
            <a:ext cx="146304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5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4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7545" y="3779520"/>
            <a:ext cx="45974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2708910"/>
            <a:ext cx="1887855" cy="18656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5685" y="2708910"/>
            <a:ext cx="1887855" cy="1865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64200" y="2636520"/>
            <a:ext cx="1887855" cy="1865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52055" y="2636520"/>
            <a:ext cx="1887855" cy="18656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80550" y="2636520"/>
            <a:ext cx="1887855" cy="186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84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1974850" y="4045585"/>
            <a:ext cx="1449705" cy="169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993005" y="4086860"/>
            <a:ext cx="1682115" cy="16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3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5229225"/>
            <a:ext cx="7848600" cy="155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246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141345"/>
            <a:ext cx="9003030" cy="191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