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3990" y="2061210"/>
            <a:ext cx="9304020" cy="1440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39290" y="3861435"/>
            <a:ext cx="831342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310" y="972185"/>
            <a:ext cx="781240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5310" y="1784985"/>
            <a:ext cx="781240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75310" y="2853055"/>
            <a:ext cx="781240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75310" y="4005580"/>
            <a:ext cx="781240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75310" y="5373370"/>
            <a:ext cx="977138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836160" y="3554730"/>
            <a:ext cx="36004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9435" y="3380105"/>
            <a:ext cx="725170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36160" y="4104640"/>
            <a:ext cx="36004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4868545"/>
            <a:ext cx="4977130" cy="143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13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2420" y="1969770"/>
            <a:ext cx="39497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5745" y="1982470"/>
            <a:ext cx="25908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6675" y="1971675"/>
            <a:ext cx="43180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2420" y="2562860"/>
            <a:ext cx="39497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41135" y="2562860"/>
            <a:ext cx="40640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0010" y="2562860"/>
            <a:ext cx="39497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3356610"/>
            <a:ext cx="8888730" cy="149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84571" y="2024541"/>
            <a:ext cx="284444" cy="31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9968" y="2024541"/>
            <a:ext cx="251936" cy="31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54545" y="1877060"/>
            <a:ext cx="862965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63365" y="3293694"/>
            <a:ext cx="487619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40698" y="3293694"/>
            <a:ext cx="455111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50810" y="3102610"/>
            <a:ext cx="76708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79873" y="4538439"/>
            <a:ext cx="926476" cy="3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45714" y="5311321"/>
            <a:ext cx="1332825" cy="38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733968" y="6051660"/>
            <a:ext cx="1787936" cy="42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0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6666" y="1819313"/>
            <a:ext cx="304761" cy="37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6666" y="2411383"/>
            <a:ext cx="304761" cy="36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7619" y="3318587"/>
            <a:ext cx="304761" cy="36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666" y="3309037"/>
            <a:ext cx="323809" cy="37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619" y="3910657"/>
            <a:ext cx="304761" cy="36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6666" y="3910657"/>
            <a:ext cx="304762" cy="36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1559560" y="3717290"/>
            <a:ext cx="2193290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160010" y="3645535"/>
            <a:ext cx="1997075" cy="128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5085715"/>
            <a:ext cx="2193290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160010" y="4992370"/>
            <a:ext cx="1997075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8903970" y="3645535"/>
            <a:ext cx="1997075" cy="128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903970" y="4930775"/>
            <a:ext cx="1997075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0" grpId="0" bldLvl="0" animBg="1"/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22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685800" y="2919095"/>
            <a:ext cx="197993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5800" y="4302125"/>
            <a:ext cx="197993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295775" y="2919095"/>
            <a:ext cx="197993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295775" y="4302125"/>
            <a:ext cx="197993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823835" y="2933700"/>
            <a:ext cx="197993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823835" y="4316730"/>
            <a:ext cx="197993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7274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48740" y="2527300"/>
            <a:ext cx="177990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2390" y="3065780"/>
            <a:ext cx="185420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3648075"/>
            <a:ext cx="192913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276350" y="4577715"/>
            <a:ext cx="198755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276350" y="5421630"/>
            <a:ext cx="198755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4302125" y="2507615"/>
            <a:ext cx="273558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4302125" y="3152140"/>
            <a:ext cx="273558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4224020" y="4004945"/>
            <a:ext cx="273558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4224020" y="5013325"/>
            <a:ext cx="273558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4224020" y="5878830"/>
            <a:ext cx="273558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2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984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white">
          <a:xfrm>
            <a:off x="551180" y="4734560"/>
            <a:ext cx="681545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5764530"/>
            <a:ext cx="801370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2023-12-24T12:11:48Z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