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9520" y="2979420"/>
            <a:ext cx="463296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4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64865" y="3298825"/>
            <a:ext cx="59499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6885" y="3298190"/>
            <a:ext cx="61595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68120" y="4260850"/>
            <a:ext cx="297116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77890" y="4271010"/>
            <a:ext cx="301434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68755" y="5533390"/>
            <a:ext cx="310007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9" grpId="0" bldLvl="0" animBg="1"/>
      <p:bldP spid="32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1439441"/>
            <a:ext cx="304761" cy="37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380" y="1439441"/>
            <a:ext cx="571428" cy="37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4305" y="2603500"/>
            <a:ext cx="313372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49400" y="2409825"/>
            <a:ext cx="3130550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32880" y="3938905"/>
            <a:ext cx="3101975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9440" y="4561840"/>
            <a:ext cx="5352415" cy="73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9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/>
          <a:stretch>
            <a:fillRect/>
          </a:stretch>
        </p:blipFill>
        <p:spPr>
          <a:xfrm>
            <a:off x="720090" y="2277295"/>
            <a:ext cx="10689590" cy="438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94155" y="5456555"/>
            <a:ext cx="653415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612"/>
          <a:stretch>
            <a:fillRect/>
          </a:stretch>
        </p:blipFill>
        <p:spPr>
          <a:xfrm>
            <a:off x="623570" y="765175"/>
            <a:ext cx="5182235" cy="152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321" y="5306758"/>
            <a:ext cx="1339465" cy="38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3693" y="6099496"/>
            <a:ext cx="1406860" cy="3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4620" y="2831465"/>
            <a:ext cx="7696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7345" y="2831465"/>
            <a:ext cx="7696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2400" y="3737610"/>
            <a:ext cx="8382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7665" y="4726305"/>
            <a:ext cx="80772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8265" y="4726305"/>
            <a:ext cx="77978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015"/>
            <a:ext cx="8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05800" y="2630805"/>
            <a:ext cx="5245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6585" y="4004310"/>
            <a:ext cx="60960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5800" y="6025515"/>
            <a:ext cx="5245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141845" y="2665095"/>
            <a:ext cx="64262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2510" y="3875405"/>
            <a:ext cx="3644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150" y="3875405"/>
            <a:ext cx="60071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2510" y="4457065"/>
            <a:ext cx="3644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56145" y="4456430"/>
            <a:ext cx="6426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3305" y="5372100"/>
            <a:ext cx="34290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72655" y="5372100"/>
            <a:ext cx="34290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3305" y="5953760"/>
            <a:ext cx="34290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56120" y="5953760"/>
            <a:ext cx="64262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7312" y="1400737"/>
            <a:ext cx="52135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4671" y="2575106"/>
            <a:ext cx="307226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9383" y="2575106"/>
            <a:ext cx="307226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4671" y="3152970"/>
            <a:ext cx="307226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1114" y="3152970"/>
            <a:ext cx="52135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2481" y="4327339"/>
            <a:ext cx="55859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6728" y="5501708"/>
            <a:ext cx="297916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31778" y="5501708"/>
            <a:ext cx="55859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7067" y="6088893"/>
            <a:ext cx="297916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31778" y="6079572"/>
            <a:ext cx="558593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158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9010" y="2584450"/>
            <a:ext cx="3644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990" y="2585085"/>
            <a:ext cx="68453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2360" y="3175635"/>
            <a:ext cx="3644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515" y="3175000"/>
            <a:ext cx="6845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632820" y="5614798"/>
            <a:ext cx="192197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3270" y="5605640"/>
            <a:ext cx="320328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8928" y="5605640"/>
            <a:ext cx="302024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25140" y="5605640"/>
            <a:ext cx="292872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6211" y="6164241"/>
            <a:ext cx="302024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44966" y="6164241"/>
            <a:ext cx="521678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48928" y="6164241"/>
            <a:ext cx="311176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97683" y="6164241"/>
            <a:ext cx="512526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997200"/>
            <a:ext cx="2809240" cy="22593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997200"/>
            <a:ext cx="279082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711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40345" y="3168650"/>
            <a:ext cx="1616710" cy="172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5560" y="3891280"/>
            <a:ext cx="8051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89325" y="4853305"/>
            <a:ext cx="141986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840345" y="5027930"/>
            <a:ext cx="161861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6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