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8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20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0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22.png"/><Relationship Id="rId2" Type="http://schemas.openxmlformats.org/officeDocument/2006/relationships/tags" Target="../tags/tag6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image" Target="../media/image10.png"/><Relationship Id="rId3" Type="http://schemas.openxmlformats.org/officeDocument/2006/relationships/tags" Target="../tags/tag3.xml"/><Relationship Id="rId2" Type="http://schemas.openxmlformats.org/officeDocument/2006/relationships/image" Target="../media/image9.png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76450" y="2747645"/>
            <a:ext cx="8039100" cy="1362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254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1760" y="2212975"/>
            <a:ext cx="27305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9915" y="2212340"/>
            <a:ext cx="41783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285" y="3599180"/>
            <a:ext cx="9605010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2861945"/>
            <a:ext cx="4318635" cy="2688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16830"/>
            <a:ext cx="10800000" cy="382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1085" y="1701800"/>
            <a:ext cx="692785" cy="23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0200" y="1701800"/>
            <a:ext cx="648970" cy="23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5425" y="1701800"/>
            <a:ext cx="351790" cy="23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515" y="2692400"/>
            <a:ext cx="705485" cy="24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7845" y="2692400"/>
            <a:ext cx="705485" cy="24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77235" y="3199130"/>
            <a:ext cx="351790" cy="23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6010" y="4559935"/>
            <a:ext cx="730059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8695" y="2234565"/>
            <a:ext cx="52387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8785" y="2729865"/>
            <a:ext cx="53911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2195" y="3730625"/>
            <a:ext cx="33909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7835" y="4222750"/>
            <a:ext cx="53911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3377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4945" y="1818640"/>
            <a:ext cx="27305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7355" y="1818640"/>
            <a:ext cx="42926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77000" y="1818640"/>
            <a:ext cx="18161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95285" y="1818640"/>
            <a:ext cx="28702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8250" y="3220085"/>
            <a:ext cx="935799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9190" y="3773805"/>
            <a:ext cx="84772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9190" y="4227830"/>
            <a:ext cx="945705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1710" y="4654550"/>
            <a:ext cx="961453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7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265" y="2071370"/>
            <a:ext cx="966216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190" y="2541905"/>
            <a:ext cx="97155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9190" y="2983230"/>
            <a:ext cx="945705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1090" y="3433445"/>
            <a:ext cx="998728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3447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8905"/>
            <a:ext cx="10800000" cy="2456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82040" y="5293360"/>
            <a:ext cx="182880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101090" y="5750560"/>
            <a:ext cx="958469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101090" y="6218555"/>
            <a:ext cx="978344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1090" y="2058035"/>
            <a:ext cx="9523730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140" y="2525395"/>
            <a:ext cx="215265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1090" y="3982720"/>
            <a:ext cx="6943090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4179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15238" y="3389157"/>
            <a:ext cx="419047" cy="2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8215" y="3535680"/>
            <a:ext cx="27051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1760" y="3475990"/>
            <a:ext cx="37084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24761" y="3780434"/>
            <a:ext cx="400000" cy="2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53333" y="4076277"/>
            <a:ext cx="400000" cy="2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80590" y="4468495"/>
            <a:ext cx="63246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86666" y="4477098"/>
            <a:ext cx="428571" cy="2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29485" y="4937760"/>
            <a:ext cx="25781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39460" y="5382260"/>
            <a:ext cx="86614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4241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1170" y="2087880"/>
            <a:ext cx="208280" cy="2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85160" y="2985770"/>
            <a:ext cx="181229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2130" y="3455035"/>
            <a:ext cx="87630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1090" y="3919855"/>
            <a:ext cx="166116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2010" y="4389120"/>
            <a:ext cx="86487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0" y="4880610"/>
            <a:ext cx="257810" cy="24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05685" y="5333365"/>
            <a:ext cx="25781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1070"/>
            <a:ext cx="10800000" cy="1891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98175" y="2985135"/>
            <a:ext cx="311150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6745" y="3442970"/>
            <a:ext cx="323850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42295" y="3871595"/>
            <a:ext cx="37465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9180"/>
            <a:ext cx="10800000" cy="4094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305" y="2249170"/>
            <a:ext cx="33528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6640" y="3184525"/>
            <a:ext cx="37973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490"/>
            <a:ext cx="10800000" cy="2742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1285" y="1974215"/>
            <a:ext cx="30734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6180" y="2888615"/>
            <a:ext cx="29464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7260" y="3800475"/>
            <a:ext cx="33274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5640070" y="1988820"/>
            <a:ext cx="5591900" cy="380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1412690"/>
            <a:ext cx="10800000" cy="2800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2494280" y="1921510"/>
            <a:ext cx="52451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4435"/>
            <a:ext cx="10800000" cy="1383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2015" y="1894840"/>
            <a:ext cx="46990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t="24608"/>
          <a:stretch>
            <a:fillRect/>
          </a:stretch>
        </p:blipFill>
        <p:spPr>
          <a:xfrm>
            <a:off x="3792220" y="3068955"/>
            <a:ext cx="5064125" cy="2867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2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3860800"/>
            <a:ext cx="5113655" cy="251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2023-12-21T04:39:24Z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