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9280" y="2933700"/>
            <a:ext cx="847344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972437"/>
            <a:ext cx="1742857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801189"/>
            <a:ext cx="1104761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9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43355" y="4473575"/>
            <a:ext cx="28968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43355" y="5013325"/>
            <a:ext cx="28968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3355" y="5805170"/>
            <a:ext cx="28968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09420" y="4481195"/>
            <a:ext cx="240728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9420" y="5517515"/>
            <a:ext cx="240728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1416050" y="2675890"/>
            <a:ext cx="789749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014470"/>
            <a:ext cx="462661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41400" y="5228590"/>
            <a:ext cx="4712335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2910840"/>
            <a:ext cx="75622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515" y="3750945"/>
            <a:ext cx="18097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84910" y="3727450"/>
            <a:ext cx="43389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4910" y="4437380"/>
            <a:ext cx="43389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4910" y="5157470"/>
            <a:ext cx="43389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4910" y="5877560"/>
            <a:ext cx="43389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1820" y="3582670"/>
            <a:ext cx="317881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84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67130" y="3879850"/>
            <a:ext cx="30949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7130" y="4590415"/>
            <a:ext cx="30949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7130" y="5229225"/>
            <a:ext cx="85140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7130" y="5929630"/>
            <a:ext cx="851408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11"/>
          <a:stretch>
            <a:fillRect/>
          </a:stretch>
        </p:blipFill>
        <p:spPr>
          <a:xfrm>
            <a:off x="720090" y="1413060"/>
            <a:ext cx="10800080" cy="432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72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4509916"/>
            <a:ext cx="333333" cy="3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523" y="4509916"/>
            <a:ext cx="304762" cy="3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2023-12-20T15:43:04Z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