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6080" y="2998470"/>
            <a:ext cx="633984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387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41140" y="3882390"/>
            <a:ext cx="26847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1140" y="4585970"/>
            <a:ext cx="7766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1140" y="5306060"/>
            <a:ext cx="18561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1140" y="6009005"/>
            <a:ext cx="15976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7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6953" y="1137898"/>
            <a:ext cx="742503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6953" y="1774949"/>
            <a:ext cx="1610967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6953" y="2412000"/>
            <a:ext cx="735874" cy="2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6953" y="3035778"/>
            <a:ext cx="742503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1327" y="3679465"/>
            <a:ext cx="139219" cy="25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0582" y="5597253"/>
            <a:ext cx="954647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4277" y="5597253"/>
            <a:ext cx="954647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2500" y="5561330"/>
            <a:ext cx="51943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730" y="6227668"/>
            <a:ext cx="921500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4277" y="6227668"/>
            <a:ext cx="901611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334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99955" y="2305685"/>
            <a:ext cx="48577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6770" y="3099435"/>
            <a:ext cx="5803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0430" y="4057015"/>
            <a:ext cx="49657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0430" y="4932045"/>
            <a:ext cx="49657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6770" y="5715635"/>
            <a:ext cx="5803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74210" y="1979930"/>
            <a:ext cx="47434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2750" y="4407535"/>
            <a:ext cx="47434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0710" y="2176780"/>
            <a:ext cx="49911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83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588760" y="3949065"/>
            <a:ext cx="4635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34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239135" y="2026920"/>
            <a:ext cx="3594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2275" y="2026920"/>
            <a:ext cx="61722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9135" y="2827020"/>
            <a:ext cx="3594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2435" y="2827020"/>
            <a:ext cx="5384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8500" y="3614420"/>
            <a:ext cx="3695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2275" y="3613785"/>
            <a:ext cx="61722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9930" y="4415155"/>
            <a:ext cx="3467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02275" y="4412615"/>
            <a:ext cx="61722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8500" y="5203825"/>
            <a:ext cx="3695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92750" y="5214620"/>
            <a:ext cx="3594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7645" y="5984240"/>
            <a:ext cx="37566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8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34590" y="4179570"/>
            <a:ext cx="2997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5080" y="4185920"/>
            <a:ext cx="3175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2050" y="6187440"/>
            <a:ext cx="3175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730" y="6160135"/>
            <a:ext cx="3175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6896100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70305" y="6043295"/>
            <a:ext cx="29381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2023-12-19T15:16:59Z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