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7670" y="2983230"/>
            <a:ext cx="375666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521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7554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7755" y="2933700"/>
            <a:ext cx="75882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6167755" y="3869690"/>
            <a:ext cx="75882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167755" y="4805680"/>
            <a:ext cx="75882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6167755" y="5742305"/>
            <a:ext cx="75882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699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5875" y="1879600"/>
            <a:ext cx="4108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185" y="2626995"/>
            <a:ext cx="9150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765" y="3451860"/>
            <a:ext cx="9582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6915" y="4287520"/>
            <a:ext cx="49593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9600" y="5057775"/>
            <a:ext cx="4787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059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234180" y="3148330"/>
            <a:ext cx="590550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82995" y="3150870"/>
            <a:ext cx="57023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4985" y="3150870"/>
            <a:ext cx="57023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760730" y="1411605"/>
            <a:ext cx="8647430" cy="12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69100" y="2227580"/>
            <a:ext cx="199390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5655" y="5011420"/>
            <a:ext cx="13385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3703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8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114165" y="2919730"/>
            <a:ext cx="54102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0890" y="2929255"/>
            <a:ext cx="96393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700" y="2919730"/>
            <a:ext cx="52324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58190" y="2126615"/>
            <a:ext cx="8506460" cy="76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36565"/>
            <a:ext cx="10800000" cy="298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136390" y="2880995"/>
            <a:ext cx="98615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2050" y="2880995"/>
            <a:ext cx="58102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71790" y="2880995"/>
            <a:ext cx="105727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2201079"/>
            <a:ext cx="457142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3049049"/>
            <a:ext cx="1019047" cy="4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5070" y="4828540"/>
            <a:ext cx="16840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2023-12-20T14:27:39Z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