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6600" y="2918460"/>
            <a:ext cx="56388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569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26515" y="2966720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26515" y="3510280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6515" y="4086225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6515" y="4734560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6515" y="5382895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26515" y="6031230"/>
            <a:ext cx="31381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971165"/>
            <a:ext cx="6291580" cy="376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36915" y="4132754"/>
            <a:ext cx="950633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130" y="3989070"/>
            <a:ext cx="20415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6580" y="4096528"/>
            <a:ext cx="2100447" cy="4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5238" y="5038415"/>
            <a:ext cx="905365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66162" y="5038415"/>
            <a:ext cx="1919374" cy="3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3204" y="5002188"/>
            <a:ext cx="2272466" cy="4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2399" y="5953132"/>
            <a:ext cx="878204" cy="34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4076" y="5944075"/>
            <a:ext cx="905365" cy="35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27620" y="5804535"/>
            <a:ext cx="20732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793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84420" y="2649220"/>
            <a:ext cx="4762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7095" y="5473065"/>
            <a:ext cx="4648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363277"/>
            <a:ext cx="390476" cy="36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445" y="2185035"/>
            <a:ext cx="577723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2445" y="3068955"/>
            <a:ext cx="577723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445" y="3952875"/>
            <a:ext cx="577723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9925"/>
            <a:ext cx="812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2185" y="3971290"/>
            <a:ext cx="51777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2185" y="4592320"/>
            <a:ext cx="51777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2185" y="5312410"/>
            <a:ext cx="817689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6790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86765" y="3376295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6765" y="3870325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6765" y="4446270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6765" y="5022215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6765" y="5562600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6765" y="6102350"/>
            <a:ext cx="43103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