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75610" y="2522220"/>
            <a:ext cx="6240780" cy="18135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55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557385" y="4812030"/>
            <a:ext cx="35433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55285" y="5716905"/>
            <a:ext cx="147320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97195" y="2075815"/>
            <a:ext cx="39878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7290" y="2972435"/>
            <a:ext cx="38671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98040" y="5680710"/>
            <a:ext cx="102616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7142" y="3081590"/>
            <a:ext cx="1247619" cy="38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5175"/>
            <a:ext cx="7579995" cy="599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703705" y="3429000"/>
            <a:ext cx="476885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03705" y="3933190"/>
            <a:ext cx="476885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135505" y="4499610"/>
            <a:ext cx="476885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711450" y="5066030"/>
            <a:ext cx="572071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135505" y="5661660"/>
            <a:ext cx="476885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135505" y="6198870"/>
            <a:ext cx="476885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5" y="4161790"/>
            <a:ext cx="540829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3895" y="4878705"/>
            <a:ext cx="797496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895" y="5742305"/>
            <a:ext cx="797496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67225"/>
            <a:ext cx="8827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36370" y="3324860"/>
            <a:ext cx="539432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36370" y="3960495"/>
            <a:ext cx="539432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36370" y="4548505"/>
            <a:ext cx="539432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36370" y="5184140"/>
            <a:ext cx="539432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36370" y="5988685"/>
            <a:ext cx="652018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7725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18235" y="2871470"/>
            <a:ext cx="468312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3438525"/>
            <a:ext cx="468312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55370" y="4478655"/>
            <a:ext cx="4683125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55370" y="5382260"/>
            <a:ext cx="769810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55370" y="5958840"/>
            <a:ext cx="769810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70463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217295" y="4443095"/>
            <a:ext cx="392112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17295" y="4991100"/>
            <a:ext cx="392112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17295" y="5539105"/>
            <a:ext cx="392112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17295" y="5999480"/>
            <a:ext cx="392112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2023-12-20T15:38:12Z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