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13"/>
        <p:guide pos="3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9500" y="2895600"/>
            <a:ext cx="49530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34490" y="4064635"/>
            <a:ext cx="213931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4490" y="5417185"/>
            <a:ext cx="980122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9875" y="4064635"/>
            <a:ext cx="424370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86865" y="3079115"/>
            <a:ext cx="504825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86865" y="4425315"/>
            <a:ext cx="9620885" cy="21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8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1515" y="1049020"/>
            <a:ext cx="36309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515" y="1603375"/>
            <a:ext cx="37090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24375" y="1603375"/>
            <a:ext cx="48063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515" y="3256280"/>
            <a:ext cx="29489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08455" y="3863975"/>
            <a:ext cx="210502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1515" y="5005705"/>
            <a:ext cx="71913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1515" y="5938520"/>
            <a:ext cx="332549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205355"/>
            <a:ext cx="36849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5088255" y="2348865"/>
            <a:ext cx="370903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8" grpId="0" bldLvl="0" animBg="1"/>
      <p:bldP spid="21" grpId="0" bldLvl="0" animBg="1"/>
      <p:bldP spid="25" grpId="0" bldLvl="0" animBg="1"/>
      <p:bldP spid="27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860800"/>
            <a:ext cx="8339455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9700"/>
            <a:ext cx="10800000" cy="30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556385"/>
            <a:ext cx="9357995" cy="344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309610" y="3265805"/>
            <a:ext cx="2590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7845" y="3844290"/>
            <a:ext cx="7429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6560" y="4782820"/>
            <a:ext cx="4432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3550" y="5372100"/>
            <a:ext cx="39624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7950" y="3707765"/>
            <a:ext cx="73025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3000" y="4673600"/>
            <a:ext cx="65405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0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005286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2291168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2300697"/>
            <a:ext cx="304761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2605639"/>
            <a:ext cx="542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523" y="3529992"/>
            <a:ext cx="20000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2380" y="3815874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714" y="4111286"/>
            <a:ext cx="5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39047" y="2824656"/>
            <a:ext cx="580952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2824656"/>
            <a:ext cx="504761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6666" y="3416156"/>
            <a:ext cx="1066666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761" y="3416156"/>
            <a:ext cx="561904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0476" y="4341566"/>
            <a:ext cx="542857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4341566"/>
            <a:ext cx="304761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81904" y="4942606"/>
            <a:ext cx="571428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53333" y="4942606"/>
            <a:ext cx="542857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3685"/>
            <a:ext cx="10800000" cy="312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730" y="2163445"/>
            <a:ext cx="30480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155" y="2754630"/>
            <a:ext cx="5238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05" y="3641725"/>
            <a:ext cx="56197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3255" y="4242435"/>
            <a:ext cx="80010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