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0" y="2937510"/>
            <a:ext cx="861060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336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23510" y="3466465"/>
            <a:ext cx="27501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3510" y="4274185"/>
            <a:ext cx="23056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9425" y="5089525"/>
            <a:ext cx="11607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01915" y="5899785"/>
            <a:ext cx="2882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6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974039" y="5638576"/>
            <a:ext cx="1287920" cy="27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5540" y="6282915"/>
            <a:ext cx="208148" cy="25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77110"/>
            <a:ext cx="6846570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78199" y="3745648"/>
            <a:ext cx="985634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6983" y="3745648"/>
            <a:ext cx="1673878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1527" y="3745648"/>
            <a:ext cx="985634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3553" y="6034333"/>
            <a:ext cx="280395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472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38605" y="2767965"/>
            <a:ext cx="28987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5825" y="2707640"/>
            <a:ext cx="368427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100" y="5951220"/>
            <a:ext cx="36461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65825" y="6028055"/>
            <a:ext cx="28987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59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44140" y="3524885"/>
            <a:ext cx="3771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5585" y="3523615"/>
            <a:ext cx="34544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3695" y="3523615"/>
            <a:ext cx="35623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8510" y="5133340"/>
            <a:ext cx="6159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9920" y="5968365"/>
            <a:ext cx="11595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59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2780" y="2341245"/>
            <a:ext cx="519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5370" y="2341245"/>
            <a:ext cx="519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7960" y="2341245"/>
            <a:ext cx="519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5595" y="4191000"/>
            <a:ext cx="519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8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43810" y="3017520"/>
            <a:ext cx="5943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7370" y="3017520"/>
            <a:ext cx="5943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1565" y="3017520"/>
            <a:ext cx="5943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3810" y="4359275"/>
            <a:ext cx="5943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9115" y="4373880"/>
            <a:ext cx="5943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93480" y="4375150"/>
            <a:ext cx="3886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19680" y="5707380"/>
            <a:ext cx="65024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9285" y="5708015"/>
            <a:ext cx="38862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93150" y="5707380"/>
            <a:ext cx="6311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605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27760" y="4309745"/>
            <a:ext cx="505714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4300" y="4903470"/>
            <a:ext cx="746379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90650" y="6123305"/>
            <a:ext cx="298767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8390" y="4320540"/>
            <a:ext cx="245554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