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0840" y="2887980"/>
            <a:ext cx="637032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" b="17155"/>
          <a:stretch>
            <a:fillRect/>
          </a:stretch>
        </p:blipFill>
        <p:spPr>
          <a:xfrm>
            <a:off x="1271270" y="621030"/>
            <a:ext cx="8811895" cy="586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03705" y="5085715"/>
            <a:ext cx="53035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96225" y="4365625"/>
            <a:ext cx="2275205" cy="2247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75460" y="5873115"/>
            <a:ext cx="53035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3"/>
          <a:stretch>
            <a:fillRect/>
          </a:stretch>
        </p:blipFill>
        <p:spPr>
          <a:xfrm>
            <a:off x="407035" y="1744345"/>
            <a:ext cx="10800000" cy="154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6095"/>
            <a:ext cx="10800000" cy="8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525" y="1672590"/>
            <a:ext cx="64528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565400"/>
            <a:ext cx="64528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328670"/>
            <a:ext cx="84842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31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34646" y="4154951"/>
            <a:ext cx="564661" cy="2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3710" y="4072890"/>
            <a:ext cx="17094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277" y="4125601"/>
            <a:ext cx="1495986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3995" y="4984098"/>
            <a:ext cx="762659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4185" y="4895850"/>
            <a:ext cx="17348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9944" y="4940072"/>
            <a:ext cx="1503319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1328" y="5791232"/>
            <a:ext cx="733326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73314" y="5791232"/>
            <a:ext cx="916658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6612" y="5761881"/>
            <a:ext cx="1869982" cy="33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" b="16078"/>
          <a:stretch>
            <a:fillRect/>
          </a:stretch>
        </p:blipFill>
        <p:spPr>
          <a:xfrm>
            <a:off x="720090" y="981075"/>
            <a:ext cx="9325610" cy="48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565400"/>
            <a:ext cx="3947160" cy="351282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rcRect l="2956"/>
          <a:stretch>
            <a:fillRect/>
          </a:stretch>
        </p:blipFill>
        <p:spPr>
          <a:xfrm>
            <a:off x="5231765" y="2230120"/>
            <a:ext cx="473265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730" y="2703195"/>
            <a:ext cx="503999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80" y="3602990"/>
            <a:ext cx="29470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80" y="4386580"/>
            <a:ext cx="38379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0"/>
          <a:stretch>
            <a:fillRect/>
          </a:stretch>
        </p:blipFill>
        <p:spPr>
          <a:xfrm>
            <a:off x="720090" y="1484815"/>
            <a:ext cx="9325610" cy="7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3855" y="1779270"/>
            <a:ext cx="47459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3190" y="2670810"/>
            <a:ext cx="28308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2990" y="3514090"/>
            <a:ext cx="29972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1905" y="4293235"/>
            <a:ext cx="33712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85005"/>
            <a:ext cx="7779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89405" y="3700145"/>
            <a:ext cx="34093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0980" y="4307205"/>
            <a:ext cx="29260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7810" y="4890135"/>
            <a:ext cx="207962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3525" y="5497830"/>
            <a:ext cx="19367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6355" y="6038850"/>
            <a:ext cx="58185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81150" y="3047365"/>
            <a:ext cx="58451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1305" y="3860800"/>
            <a:ext cx="84924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8125" y="4643755"/>
            <a:ext cx="9742170" cy="15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7878445" cy="60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7170" y="4797425"/>
            <a:ext cx="52216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5373370"/>
            <a:ext cx="30645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405" y="6021705"/>
            <a:ext cx="26289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88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980" y="1337945"/>
            <a:ext cx="62160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5275" y="2170430"/>
            <a:ext cx="55352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2290" y="2998470"/>
            <a:ext cx="28327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76980"/>
            <a:ext cx="99675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04385"/>
            <a:ext cx="41205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