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660" y="3017520"/>
            <a:ext cx="62026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9740" y="2087880"/>
            <a:ext cx="33528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2955" y="4126865"/>
            <a:ext cx="6299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10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6835" y="5225415"/>
            <a:ext cx="702310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4135" y="5739765"/>
            <a:ext cx="56019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8420" y="6259195"/>
            <a:ext cx="59588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31990" y="5767705"/>
            <a:ext cx="9264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49265" y="4023995"/>
            <a:ext cx="47542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0755" y="4976495"/>
            <a:ext cx="13608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9555" y="5928360"/>
            <a:ext cx="26384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4430" y="5928360"/>
            <a:ext cx="13239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080" y="2714625"/>
            <a:ext cx="15811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80" y="3676650"/>
            <a:ext cx="10858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490" y="1916430"/>
            <a:ext cx="3683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5360" y="1927225"/>
            <a:ext cx="3683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7490" y="2735580"/>
            <a:ext cx="3683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5520" y="2747010"/>
            <a:ext cx="5638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7490" y="354901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3615" y="354901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9740" y="3558540"/>
            <a:ext cx="3683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7490" y="436816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3615" y="436816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01485" y="436816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77490" y="5179695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3615" y="5187950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01485" y="5189220"/>
            <a:ext cx="3683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77490" y="5999480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3615" y="5999480"/>
            <a:ext cx="3683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98945" y="6008370"/>
            <a:ext cx="6451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68500" y="2858135"/>
            <a:ext cx="71532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3950" y="5492750"/>
            <a:ext cx="84328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0880" y="6224270"/>
            <a:ext cx="27730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9518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92250" y="3321685"/>
            <a:ext cx="35166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0505" y="4119880"/>
            <a:ext cx="16617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0505" y="4907915"/>
            <a:ext cx="18630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0505" y="5697220"/>
            <a:ext cx="24847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855" y="2132330"/>
            <a:ext cx="883920" cy="10515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2204720"/>
            <a:ext cx="815340" cy="9448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2060575"/>
            <a:ext cx="883920" cy="10820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270" y="2106295"/>
            <a:ext cx="937260" cy="103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135505" y="2925445"/>
            <a:ext cx="2575560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52080" y="2925445"/>
            <a:ext cx="3148965" cy="289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301615"/>
            <a:ext cx="2575560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1010" y="5819775"/>
            <a:ext cx="377825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2970" y="2028825"/>
            <a:ext cx="2703195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555" y="2028190"/>
            <a:ext cx="2529205" cy="220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361815"/>
            <a:ext cx="262826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3480" y="4361815"/>
            <a:ext cx="25806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046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65975" y="2740025"/>
            <a:ext cx="4152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0040" y="4645660"/>
            <a:ext cx="4152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