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1310" y="3028950"/>
            <a:ext cx="646938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633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2002155"/>
            <a:ext cx="295211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8420" y="2832100"/>
            <a:ext cx="27444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990" y="3660140"/>
            <a:ext cx="29902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315" y="4498340"/>
            <a:ext cx="91332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/>
          <a:stretch>
            <a:fillRect/>
          </a:stretch>
        </p:blipFill>
        <p:spPr>
          <a:xfrm>
            <a:off x="720090" y="1053015"/>
            <a:ext cx="10475595" cy="510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7690" y="2976245"/>
            <a:ext cx="291909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0815" y="3780790"/>
            <a:ext cx="265112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0815" y="4533900"/>
            <a:ext cx="290068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4935" y="5309870"/>
            <a:ext cx="853059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580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597275" y="4688205"/>
            <a:ext cx="144145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28515" y="5432425"/>
            <a:ext cx="101536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52370" y="6147435"/>
            <a:ext cx="80962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27620" y="6144260"/>
            <a:ext cx="55245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8595"/>
            <a:ext cx="10800000" cy="320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2738006"/>
            <a:ext cx="504760" cy="2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4761" y="3855160"/>
            <a:ext cx="247619" cy="2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2430" y="1361440"/>
            <a:ext cx="189865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6025" y="2244725"/>
            <a:ext cx="150241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8665" y="4047490"/>
            <a:ext cx="150241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39047" y="2421227"/>
            <a:ext cx="1095238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3333" y="2421227"/>
            <a:ext cx="514285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3809" y="2421227"/>
            <a:ext cx="1038095" cy="3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39440" y="3133725"/>
            <a:ext cx="131572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0000" y="3317460"/>
            <a:ext cx="847619" cy="3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0000" y="3317460"/>
            <a:ext cx="580952" cy="3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bldLvl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1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80285" y="4733925"/>
            <a:ext cx="280987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47545" y="5373370"/>
            <a:ext cx="314261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47545" y="6093460"/>
            <a:ext cx="314261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52795" y="4733925"/>
            <a:ext cx="280987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20055" y="5373370"/>
            <a:ext cx="314261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515" y="2980690"/>
            <a:ext cx="18097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3040" y="3829685"/>
            <a:ext cx="276161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39230" y="2980690"/>
            <a:ext cx="38347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67755" y="3829685"/>
            <a:ext cx="42062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67755" y="4678680"/>
            <a:ext cx="420624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1"/>
          <a:stretch>
            <a:fillRect/>
          </a:stretch>
        </p:blipFill>
        <p:spPr>
          <a:xfrm>
            <a:off x="720090" y="972185"/>
            <a:ext cx="10762615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93215" y="2996565"/>
            <a:ext cx="56629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315" y="3874770"/>
            <a:ext cx="575818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0365" y="4749165"/>
            <a:ext cx="65278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77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56385" y="3176905"/>
            <a:ext cx="26974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8270" y="3946525"/>
            <a:ext cx="187769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6385" y="4613275"/>
            <a:ext cx="19431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06855" y="5304790"/>
            <a:ext cx="63214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2023-12-20T15:20:59Z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