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302" r:id="rId3"/>
    <p:sldId id="332" r:id="rId4"/>
    <p:sldId id="331" r:id="rId5"/>
    <p:sldId id="330" r:id="rId6"/>
    <p:sldId id="329" r:id="rId7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11780" y="3013710"/>
            <a:ext cx="6568440" cy="83058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92600"/>
            <a:ext cx="962358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3919220" y="5723255"/>
            <a:ext cx="1442720" cy="524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941945" y="5723255"/>
            <a:ext cx="967740" cy="524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70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776980" y="1106805"/>
            <a:ext cx="295275" cy="511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53590" y="2006600"/>
            <a:ext cx="828675" cy="552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38820" y="3808095"/>
            <a:ext cx="1171575" cy="552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424680" y="4714240"/>
            <a:ext cx="2190750" cy="552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25035"/>
            <a:ext cx="10800000" cy="4653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2329815" y="3338195"/>
            <a:ext cx="3275965" cy="485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339330" y="3204845"/>
            <a:ext cx="2889250" cy="629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995930" y="4150360"/>
            <a:ext cx="1943100" cy="548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014970" y="4224020"/>
            <a:ext cx="1447800" cy="382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9" grpId="0" bldLvl="0" animBg="1"/>
      <p:bldP spid="11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45"/>
            <a:ext cx="1065795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2625" y="1779905"/>
            <a:ext cx="2593975" cy="627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62395" y="1779905"/>
            <a:ext cx="2546985" cy="627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87475" y="2662555"/>
            <a:ext cx="1949450" cy="527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129780" y="2668270"/>
            <a:ext cx="1428750" cy="496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69315" y="5273675"/>
            <a:ext cx="3046095" cy="510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659880" y="5215255"/>
            <a:ext cx="3242310" cy="627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486660" y="6092190"/>
            <a:ext cx="1193800" cy="510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464550" y="6085840"/>
            <a:ext cx="1438275" cy="541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3529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477010" y="3437255"/>
            <a:ext cx="4517390" cy="518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17295" y="4159885"/>
            <a:ext cx="1832610" cy="485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58900" y="4834255"/>
            <a:ext cx="3166110" cy="532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816735" y="5541010"/>
            <a:ext cx="2773045" cy="515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484630" y="6229985"/>
            <a:ext cx="6136640" cy="518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990"/>
            <a:ext cx="887755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1463675" y="3215640"/>
            <a:ext cx="4207510" cy="506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89660" y="3950970"/>
            <a:ext cx="3331845" cy="414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575560" y="4632960"/>
            <a:ext cx="1764030" cy="414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771140" y="5314950"/>
            <a:ext cx="1635760" cy="414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471295" y="5942965"/>
            <a:ext cx="3765550" cy="506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2" grpId="0" bldLvl="0" animBg="1"/>
      <p:bldP spid="14" grpId="0" bldLvl="0" animBg="1"/>
      <p:bldP spid="16" grpId="0" bldLvl="0" animBg="1"/>
      <p:bldP spid="1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25" y="836745"/>
            <a:ext cx="711652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1579880" y="3348355"/>
            <a:ext cx="4394835" cy="492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567180" y="3959225"/>
            <a:ext cx="2764155" cy="363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868170" y="4502785"/>
            <a:ext cx="2380615" cy="374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633980" y="5049520"/>
            <a:ext cx="1214120" cy="374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778125" y="5612765"/>
            <a:ext cx="1014095" cy="353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586230" y="6092825"/>
            <a:ext cx="4522470" cy="492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09440"/>
            <a:ext cx="803337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421130" y="3526790"/>
            <a:ext cx="6177915" cy="651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28115" y="4226560"/>
            <a:ext cx="2976880" cy="520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101215" y="4842510"/>
            <a:ext cx="2157095" cy="520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448560" y="5466080"/>
            <a:ext cx="1509395" cy="520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428115" y="6025515"/>
            <a:ext cx="3002280" cy="607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ZjdhYzZlNDE5MTdlM2Y0NzkzMzg0NTI3MGVjMDcwZT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63</cp:revision>
  <dcterms:created xsi:type="dcterms:W3CDTF">2015-09-16T06:44:00Z</dcterms:created>
  <dcterms:modified xsi:type="dcterms:W3CDTF">2023-12-19T13:54:10Z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