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2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63290" y="3006090"/>
            <a:ext cx="526542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7060"/>
            <a:ext cx="6482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983615" y="3562350"/>
            <a:ext cx="237236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1225" y="4354195"/>
            <a:ext cx="2712085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83615" y="5146675"/>
            <a:ext cx="6581140" cy="136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403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724150" y="4413250"/>
            <a:ext cx="52387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001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1630" y="1165860"/>
            <a:ext cx="34798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6910" y="3734435"/>
            <a:ext cx="37592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4242435" y="2138045"/>
            <a:ext cx="984250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76665" y="2155825"/>
            <a:ext cx="915670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34205" y="3613150"/>
            <a:ext cx="552450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76995" y="3613150"/>
            <a:ext cx="552450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691505" y="5070475"/>
            <a:ext cx="552450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7" grpId="0" bldLvl="0" animBg="1"/>
      <p:bldP spid="18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3824605" y="2228850"/>
            <a:ext cx="494665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72120" y="2228850"/>
            <a:ext cx="494665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24580" y="3660140"/>
            <a:ext cx="494665" cy="1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72120" y="3677920"/>
            <a:ext cx="494665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823335" y="5129530"/>
            <a:ext cx="508635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072120" y="5127625"/>
            <a:ext cx="494665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7" grpId="0" bldLvl="0" animBg="1"/>
      <p:bldP spid="18" grpId="0" bldLvl="0" animBg="1"/>
      <p:bldP spid="23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9411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2707005" y="2893695"/>
            <a:ext cx="560705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79615" y="2821940"/>
            <a:ext cx="598805" cy="99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07005" y="4234815"/>
            <a:ext cx="560705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078980" y="4234815"/>
            <a:ext cx="655955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985770" y="5554980"/>
            <a:ext cx="588010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53555" y="5576570"/>
            <a:ext cx="560705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8" grpId="0" bldLvl="0" animBg="1"/>
      <p:bldP spid="19" grpId="0" bldLvl="0" animBg="1"/>
      <p:bldP spid="24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7960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9750"/>
            <a:ext cx="89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9520" y="2350770"/>
            <a:ext cx="629285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9520" y="3422650"/>
            <a:ext cx="617728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56335" y="4437380"/>
            <a:ext cx="7764780" cy="211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3700780"/>
            <a:ext cx="9106535" cy="15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2023-12-24T12:03:23Z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