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35" r:id="rId4"/>
    <p:sldId id="334" r:id="rId5"/>
    <p:sldId id="333" r:id="rId6"/>
    <p:sldId id="332" r:id="rId7"/>
    <p:sldId id="331" r:id="rId8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4430" y="2933700"/>
            <a:ext cx="988314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6910"/>
            <a:ext cx="9176385" cy="605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99740" y="6080760"/>
            <a:ext cx="40386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3445" y="4213225"/>
            <a:ext cx="8331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6908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343650" y="2525395"/>
            <a:ext cx="12852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5610" y="3291840"/>
            <a:ext cx="41656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9155" y="3284220"/>
            <a:ext cx="83947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87390" y="4429125"/>
            <a:ext cx="12280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8225" y="5601335"/>
            <a:ext cx="40132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76570" y="6203315"/>
            <a:ext cx="104013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20770" y="3454316"/>
            <a:ext cx="307863" cy="2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8911" y="3351688"/>
            <a:ext cx="378415" cy="25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0770" y="4782066"/>
            <a:ext cx="314276" cy="26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48152" y="4794895"/>
            <a:ext cx="359173" cy="25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70077" y="6218859"/>
            <a:ext cx="320690" cy="27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82010" y="6238102"/>
            <a:ext cx="570829" cy="25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25396" y="6218859"/>
            <a:ext cx="320690" cy="27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37329" y="6238102"/>
            <a:ext cx="564415" cy="25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24965" y="3166110"/>
            <a:ext cx="460438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6380" y="3267710"/>
            <a:ext cx="45046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24965" y="4005580"/>
            <a:ext cx="460438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6380" y="4077335"/>
            <a:ext cx="45046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2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900" y="1945640"/>
            <a:ext cx="53365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58900" y="2822575"/>
            <a:ext cx="53365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810" y="3501390"/>
            <a:ext cx="61836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810" y="4293235"/>
            <a:ext cx="61836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1810" y="5157470"/>
            <a:ext cx="61836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810" y="5877560"/>
            <a:ext cx="61836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628775"/>
            <a:ext cx="616013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 b="23204"/>
          <a:stretch>
            <a:fillRect/>
          </a:stretch>
        </p:blipFill>
        <p:spPr>
          <a:xfrm>
            <a:off x="1199515" y="3213100"/>
            <a:ext cx="782383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0090" y="2565400"/>
            <a:ext cx="616013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3380740"/>
            <a:ext cx="658749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4077335"/>
            <a:ext cx="780605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090" y="4941570"/>
            <a:ext cx="780605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943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386666" y="3044526"/>
            <a:ext cx="1142857" cy="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666" y="3939822"/>
            <a:ext cx="1676190" cy="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333" y="4844641"/>
            <a:ext cx="1142857" cy="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839210" y="2973705"/>
            <a:ext cx="278384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40280" y="3789045"/>
            <a:ext cx="51390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9210" y="4653280"/>
            <a:ext cx="31896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080" y="3852545"/>
            <a:ext cx="22085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020" y="4570095"/>
            <a:ext cx="45681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6680" y="5401945"/>
            <a:ext cx="13627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